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15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12" r:id="rId2"/>
    <p:sldMasterId id="2147484846" r:id="rId3"/>
    <p:sldMasterId id="2147485115" r:id="rId4"/>
  </p:sldMasterIdLst>
  <p:notesMasterIdLst>
    <p:notesMasterId r:id="rId22"/>
  </p:notesMasterIdLst>
  <p:handoutMasterIdLst>
    <p:handoutMasterId r:id="rId23"/>
  </p:handoutMasterIdLst>
  <p:sldIdLst>
    <p:sldId id="287" r:id="rId5"/>
    <p:sldId id="424" r:id="rId6"/>
    <p:sldId id="431" r:id="rId7"/>
    <p:sldId id="444" r:id="rId8"/>
    <p:sldId id="434" r:id="rId9"/>
    <p:sldId id="411" r:id="rId10"/>
    <p:sldId id="432" r:id="rId11"/>
    <p:sldId id="435" r:id="rId12"/>
    <p:sldId id="436" r:id="rId13"/>
    <p:sldId id="437" r:id="rId14"/>
    <p:sldId id="438" r:id="rId15"/>
    <p:sldId id="439" r:id="rId16"/>
    <p:sldId id="440" r:id="rId17"/>
    <p:sldId id="412" r:id="rId18"/>
    <p:sldId id="441" r:id="rId19"/>
    <p:sldId id="442" r:id="rId20"/>
    <p:sldId id="443" r:id="rId21"/>
  </p:sldIdLst>
  <p:sldSz cx="24384000" cy="13716000"/>
  <p:notesSz cx="6797675" cy="9926638"/>
  <p:defaultTextStyle>
    <a:defPPr>
      <a:defRPr lang="ru-RU"/>
    </a:defPPr>
    <a:lvl1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1pPr>
    <a:lvl2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2pPr>
    <a:lvl3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3pPr>
    <a:lvl4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4pPr>
    <a:lvl5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5pPr>
    <a:lvl6pPr marL="2285604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6pPr>
    <a:lvl7pPr marL="2742713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7pPr>
    <a:lvl8pPr marL="3199837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8pPr>
    <a:lvl9pPr marL="3656962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521415D9-36F7-43E2-AB2F-B90AF26B5E84}">
      <p14:sectionLst xmlns:p14="http://schemas.microsoft.com/office/powerpoint/2010/main" xmlns="">
        <p14:section name="УГИА" id="{89A6C71F-3B2E-4D56-9FA3-02CF5A3383C7}">
          <p14:sldIdLst>
            <p14:sldId id="287"/>
            <p14:sldId id="424"/>
            <p14:sldId id="431"/>
            <p14:sldId id="444"/>
            <p14:sldId id="434"/>
            <p14:sldId id="411"/>
            <p14:sldId id="432"/>
            <p14:sldId id="435"/>
            <p14:sldId id="436"/>
            <p14:sldId id="437"/>
            <p14:sldId id="438"/>
            <p14:sldId id="439"/>
            <p14:sldId id="440"/>
            <p14:sldId id="412"/>
            <p14:sldId id="441"/>
            <p14:sldId id="442"/>
            <p14:sldId id="4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B9E3FF"/>
    <a:srgbClr val="99CCFF"/>
    <a:srgbClr val="146022"/>
    <a:srgbClr val="00518E"/>
    <a:srgbClr val="CCECFF"/>
    <a:srgbClr val="CCFFFF"/>
    <a:srgbClr val="66CCFF"/>
    <a:srgbClr val="FF9966"/>
    <a:srgbClr val="A3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CCC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 snapToObjects="1">
      <p:cViewPr>
        <p:scale>
          <a:sx n="52" d="100"/>
          <a:sy n="52" d="100"/>
        </p:scale>
        <p:origin x="-726" y="-3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BAD56-0211-4B34-9515-44D4A3C2B9F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277E8-3197-4ABC-96B9-1ADB3B35B586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Cambria Math" pitchFamily="18" charset="0"/>
              <a:ea typeface="Cambria Math" pitchFamily="18" charset="0"/>
            </a:rPr>
            <a:t>а) </a:t>
          </a:r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устные ответы </a:t>
          </a:r>
          <a:r>
            <a:rPr lang="ru-RU" sz="2800" dirty="0" smtClean="0">
              <a:latin typeface="Cambria Math" pitchFamily="18" charset="0"/>
              <a:ea typeface="Cambria Math" pitchFamily="18" charset="0"/>
            </a:rPr>
            <a:t>участника экзамена </a:t>
          </a:r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записываются на аудионосители </a:t>
          </a:r>
          <a:r>
            <a:rPr lang="ru-RU" sz="2800" dirty="0" smtClean="0">
              <a:latin typeface="Cambria Math" pitchFamily="18" charset="0"/>
              <a:ea typeface="Cambria Math" pitchFamily="18" charset="0"/>
            </a:rPr>
            <a:t>или записываются на аудионосители с одновременным протоколированием;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3E8075D9-5BF1-49ED-A5CF-A775B175FE18}" type="sibTrans" cxnId="{41C4B3D9-521F-489C-BEBD-92DA6C3A9861}">
      <dgm:prSet/>
      <dgm:spPr/>
      <dgm:t>
        <a:bodyPr/>
        <a:lstStyle/>
        <a:p>
          <a:endParaRPr lang="ru-RU"/>
        </a:p>
      </dgm:t>
    </dgm:pt>
    <dgm:pt modelId="{B560B731-DC87-4977-8561-A9319736E0ED}" type="parTrans" cxnId="{41C4B3D9-521F-489C-BEBD-92DA6C3A9861}">
      <dgm:prSet/>
      <dgm:spPr/>
      <dgm:t>
        <a:bodyPr/>
        <a:lstStyle/>
        <a:p>
          <a:endParaRPr lang="ru-RU"/>
        </a:p>
      </dgm:t>
    </dgm:pt>
    <dgm:pt modelId="{5D84038E-C863-4F8E-9C04-53F36AFA02BE}">
      <dgm:prSet phldrT="[Текст]" custT="1"/>
      <dgm:spPr/>
      <dgm:t>
        <a:bodyPr/>
        <a:lstStyle/>
        <a:p>
          <a:pPr algn="just"/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1. </a:t>
          </a:r>
          <a:r>
            <a:rPr lang="ru-RU" sz="3200" b="1" dirty="0" smtClean="0">
              <a:latin typeface="Cambria Math" pitchFamily="18" charset="0"/>
              <a:ea typeface="Cambria Math" pitchFamily="18" charset="0"/>
            </a:rPr>
            <a:t>Проведение ГВЭ по всем учебным предметам в устной форме                          (по желанию):</a:t>
          </a:r>
          <a:endParaRPr lang="ru-RU" sz="3200" dirty="0">
            <a:latin typeface="Cambria Math" pitchFamily="18" charset="0"/>
            <a:ea typeface="Cambria Math" pitchFamily="18" charset="0"/>
          </a:endParaRPr>
        </a:p>
      </dgm:t>
    </dgm:pt>
    <dgm:pt modelId="{5E34D3D6-0BF5-4AC9-BA7D-411C84B1930E}" type="sibTrans" cxnId="{7E33CE63-FFC8-48A4-A5E4-C0984CFA4FDB}">
      <dgm:prSet/>
      <dgm:spPr/>
      <dgm:t>
        <a:bodyPr/>
        <a:lstStyle/>
        <a:p>
          <a:endParaRPr lang="ru-RU"/>
        </a:p>
      </dgm:t>
    </dgm:pt>
    <dgm:pt modelId="{52768E10-7228-43F7-9836-02FE920FA4EC}" type="parTrans" cxnId="{7E33CE63-FFC8-48A4-A5E4-C0984CFA4FDB}">
      <dgm:prSet/>
      <dgm:spPr/>
      <dgm:t>
        <a:bodyPr/>
        <a:lstStyle/>
        <a:p>
          <a:endParaRPr lang="ru-RU"/>
        </a:p>
      </dgm:t>
    </dgm:pt>
    <dgm:pt modelId="{EADC669F-5F51-4DD0-8910-8E30F2772C4E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Cambria Math" pitchFamily="18" charset="0"/>
              <a:ea typeface="Cambria Math" pitchFamily="18" charset="0"/>
            </a:rPr>
            <a:t>После окончания ГВЭ в устной форме участнику экзамена предоставляется возможность: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2698FD52-68A8-40B6-863F-BF1B7D75DD2D}" type="sibTrans" cxnId="{5C095480-EFB6-45DE-BF95-E1880B2E849C}">
      <dgm:prSet/>
      <dgm:spPr/>
      <dgm:t>
        <a:bodyPr/>
        <a:lstStyle/>
        <a:p>
          <a:endParaRPr lang="ru-RU"/>
        </a:p>
      </dgm:t>
    </dgm:pt>
    <dgm:pt modelId="{970899F8-BACD-42A1-9137-A922B307215E}" type="parTrans" cxnId="{5C095480-EFB6-45DE-BF95-E1880B2E849C}">
      <dgm:prSet/>
      <dgm:spPr/>
      <dgm:t>
        <a:bodyPr/>
        <a:lstStyle/>
        <a:p>
          <a:endParaRPr lang="ru-RU"/>
        </a:p>
      </dgm:t>
    </dgm:pt>
    <dgm:pt modelId="{831D72ED-9FB5-48E2-B3F3-1ADD3658B571}">
      <dgm:prSet custT="1"/>
      <dgm:spPr/>
      <dgm:t>
        <a:bodyPr/>
        <a:lstStyle/>
        <a:p>
          <a:r>
            <a:rPr lang="ru-RU" sz="2800" dirty="0" smtClean="0">
              <a:latin typeface="Cambria Math" pitchFamily="18" charset="0"/>
              <a:ea typeface="Cambria Math" pitchFamily="18" charset="0"/>
            </a:rPr>
            <a:t>б) </a:t>
          </a:r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привлекается экзаменатор-собеседник</a:t>
          </a:r>
          <a:r>
            <a:rPr lang="ru-RU" sz="2800" dirty="0" smtClean="0">
              <a:latin typeface="Cambria Math" pitchFamily="18" charset="0"/>
              <a:ea typeface="Cambria Math" pitchFamily="18" charset="0"/>
            </a:rPr>
            <a:t>, который при необходимости задает вопросы, которые позволяют участнику экзамена уточнить и (или) дополнить устный ответ в соответствии с требованиями вопроса экзаменационного задания. 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ED3BB4BF-2F9D-4836-B899-01B0BF805293}" type="parTrans" cxnId="{52FB1990-D551-4225-98C6-DFFF718837C6}">
      <dgm:prSet/>
      <dgm:spPr/>
      <dgm:t>
        <a:bodyPr/>
        <a:lstStyle/>
        <a:p>
          <a:endParaRPr lang="ru-RU"/>
        </a:p>
      </dgm:t>
    </dgm:pt>
    <dgm:pt modelId="{A6724D7B-7038-4121-BCD6-4DBF7897EC51}" type="sibTrans" cxnId="{52FB1990-D551-4225-98C6-DFFF718837C6}">
      <dgm:prSet/>
      <dgm:spPr/>
      <dgm:t>
        <a:bodyPr/>
        <a:lstStyle/>
        <a:p>
          <a:endParaRPr lang="ru-RU"/>
        </a:p>
      </dgm:t>
    </dgm:pt>
    <dgm:pt modelId="{B7C03383-3EDD-4652-A2F4-169A61F6B74E}">
      <dgm:prSet custT="1"/>
      <dgm:spPr/>
      <dgm:t>
        <a:bodyPr/>
        <a:lstStyle/>
        <a:p>
          <a:r>
            <a:rPr lang="ru-RU" sz="2800" dirty="0" smtClean="0">
              <a:latin typeface="Cambria Math" pitchFamily="18" charset="0"/>
              <a:ea typeface="Cambria Math" pitchFamily="18" charset="0"/>
            </a:rPr>
            <a:t>1) прослушать запись своего ответа и убедиться, что она произведена без технических сбоев;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EBD5C004-533B-43A7-A770-EC583D96A8D7}" type="parTrans" cxnId="{6D20B804-E4A4-4923-BB9B-85A5DE823C25}">
      <dgm:prSet/>
      <dgm:spPr/>
      <dgm:t>
        <a:bodyPr/>
        <a:lstStyle/>
        <a:p>
          <a:endParaRPr lang="ru-RU"/>
        </a:p>
      </dgm:t>
    </dgm:pt>
    <dgm:pt modelId="{E626918D-04C3-41B1-841D-96B4942D472D}" type="sibTrans" cxnId="{6D20B804-E4A4-4923-BB9B-85A5DE823C25}">
      <dgm:prSet/>
      <dgm:spPr/>
      <dgm:t>
        <a:bodyPr/>
        <a:lstStyle/>
        <a:p>
          <a:endParaRPr lang="ru-RU"/>
        </a:p>
      </dgm:t>
    </dgm:pt>
    <dgm:pt modelId="{6008AF9A-D19F-49F2-BE86-4CD46D890B1D}">
      <dgm:prSet custT="1"/>
      <dgm:spPr/>
      <dgm:t>
        <a:bodyPr/>
        <a:lstStyle/>
        <a:p>
          <a:r>
            <a:rPr lang="ru-RU" sz="2800" dirty="0" smtClean="0">
              <a:latin typeface="Cambria Math" pitchFamily="18" charset="0"/>
              <a:ea typeface="Cambria Math" pitchFamily="18" charset="0"/>
            </a:rPr>
            <a:t>2) ознакомиться с протоколом своего ответа и убедиться, что он записан верно (если дополнительно осуществлялось протоколирование).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005FD12A-97A4-4436-AA50-29E6C2C265A0}" type="parTrans" cxnId="{4E2A08BB-713A-4B6A-B600-2DCA0157FD92}">
      <dgm:prSet/>
      <dgm:spPr/>
      <dgm:t>
        <a:bodyPr/>
        <a:lstStyle/>
        <a:p>
          <a:endParaRPr lang="ru-RU"/>
        </a:p>
      </dgm:t>
    </dgm:pt>
    <dgm:pt modelId="{C066BE6E-C407-49CB-BFA8-914ED9FABAC4}" type="sibTrans" cxnId="{4E2A08BB-713A-4B6A-B600-2DCA0157FD92}">
      <dgm:prSet/>
      <dgm:spPr/>
      <dgm:t>
        <a:bodyPr/>
        <a:lstStyle/>
        <a:p>
          <a:endParaRPr lang="ru-RU"/>
        </a:p>
      </dgm:t>
    </dgm:pt>
    <dgm:pt modelId="{414606A8-0B95-4199-B307-7EE38FA3BABC}" type="pres">
      <dgm:prSet presAssocID="{104BAD56-0211-4B34-9515-44D4A3C2B9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B8D9F6-0FE7-4BAF-9427-CCEBC39DFD06}" type="pres">
      <dgm:prSet presAssocID="{104BAD56-0211-4B34-9515-44D4A3C2B9F9}" presName="Name1" presStyleCnt="0"/>
      <dgm:spPr/>
      <dgm:t>
        <a:bodyPr/>
        <a:lstStyle/>
        <a:p>
          <a:endParaRPr lang="ru-RU"/>
        </a:p>
      </dgm:t>
    </dgm:pt>
    <dgm:pt modelId="{65AFDB99-C72D-49F8-8651-D45ABEC46636}" type="pres">
      <dgm:prSet presAssocID="{104BAD56-0211-4B34-9515-44D4A3C2B9F9}" presName="cycle" presStyleCnt="0"/>
      <dgm:spPr/>
      <dgm:t>
        <a:bodyPr/>
        <a:lstStyle/>
        <a:p>
          <a:endParaRPr lang="ru-RU"/>
        </a:p>
      </dgm:t>
    </dgm:pt>
    <dgm:pt modelId="{B54B9F35-1B65-4604-926D-957375667B77}" type="pres">
      <dgm:prSet presAssocID="{104BAD56-0211-4B34-9515-44D4A3C2B9F9}" presName="srcNode" presStyleLbl="node1" presStyleIdx="0" presStyleCnt="6"/>
      <dgm:spPr/>
      <dgm:t>
        <a:bodyPr/>
        <a:lstStyle/>
        <a:p>
          <a:endParaRPr lang="ru-RU"/>
        </a:p>
      </dgm:t>
    </dgm:pt>
    <dgm:pt modelId="{90FB4A5D-FC2A-4CD8-8C9C-98C9AB01A4CD}" type="pres">
      <dgm:prSet presAssocID="{104BAD56-0211-4B34-9515-44D4A3C2B9F9}" presName="conn" presStyleLbl="parChTrans1D2" presStyleIdx="0" presStyleCnt="1"/>
      <dgm:spPr/>
      <dgm:t>
        <a:bodyPr/>
        <a:lstStyle/>
        <a:p>
          <a:endParaRPr lang="ru-RU"/>
        </a:p>
      </dgm:t>
    </dgm:pt>
    <dgm:pt modelId="{EAC82BD3-8820-4D52-8E65-144245F35186}" type="pres">
      <dgm:prSet presAssocID="{104BAD56-0211-4B34-9515-44D4A3C2B9F9}" presName="extraNode" presStyleLbl="node1" presStyleIdx="0" presStyleCnt="6"/>
      <dgm:spPr/>
      <dgm:t>
        <a:bodyPr/>
        <a:lstStyle/>
        <a:p>
          <a:endParaRPr lang="ru-RU"/>
        </a:p>
      </dgm:t>
    </dgm:pt>
    <dgm:pt modelId="{635DA787-9F89-4164-932D-C5FD5571AA07}" type="pres">
      <dgm:prSet presAssocID="{104BAD56-0211-4B34-9515-44D4A3C2B9F9}" presName="dstNode" presStyleLbl="node1" presStyleIdx="0" presStyleCnt="6"/>
      <dgm:spPr/>
      <dgm:t>
        <a:bodyPr/>
        <a:lstStyle/>
        <a:p>
          <a:endParaRPr lang="ru-RU"/>
        </a:p>
      </dgm:t>
    </dgm:pt>
    <dgm:pt modelId="{898AAE52-B1F9-49F4-8039-922C4F732739}" type="pres">
      <dgm:prSet presAssocID="{5D84038E-C863-4F8E-9C04-53F36AFA02BE}" presName="text_1" presStyleLbl="node1" presStyleIdx="0" presStyleCnt="6" custScaleY="99765" custLinFactNeighborX="1071" custLinFactNeighborY="-6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4896F-CC4E-4D76-974F-FDE80BDBDD2D}" type="pres">
      <dgm:prSet presAssocID="{5D84038E-C863-4F8E-9C04-53F36AFA02BE}" presName="accent_1" presStyleCnt="0"/>
      <dgm:spPr/>
      <dgm:t>
        <a:bodyPr/>
        <a:lstStyle/>
        <a:p>
          <a:endParaRPr lang="ru-RU"/>
        </a:p>
      </dgm:t>
    </dgm:pt>
    <dgm:pt modelId="{CC2DEC15-3DAC-4E41-9F61-5FB46AB4B2A0}" type="pres">
      <dgm:prSet presAssocID="{5D84038E-C863-4F8E-9C04-53F36AFA02BE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1C0AE7FB-B9DF-443E-8AE9-1EA290AB847C}" type="pres">
      <dgm:prSet presAssocID="{0CB277E8-3197-4ABC-96B9-1ADB3B35B586}" presName="text_2" presStyleLbl="node1" presStyleIdx="1" presStyleCnt="6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26343-D119-4F6C-B7C9-7594F3B1A17E}" type="pres">
      <dgm:prSet presAssocID="{0CB277E8-3197-4ABC-96B9-1ADB3B35B586}" presName="accent_2" presStyleCnt="0"/>
      <dgm:spPr/>
      <dgm:t>
        <a:bodyPr/>
        <a:lstStyle/>
        <a:p>
          <a:endParaRPr lang="ru-RU"/>
        </a:p>
      </dgm:t>
    </dgm:pt>
    <dgm:pt modelId="{64B3C088-2F8D-4DB0-B2EB-ADD946CD25A3}" type="pres">
      <dgm:prSet presAssocID="{0CB277E8-3197-4ABC-96B9-1ADB3B35B586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C6681D88-CEBF-4000-AC34-3AFD67E390CD}" type="pres">
      <dgm:prSet presAssocID="{831D72ED-9FB5-48E2-B3F3-1ADD3658B571}" presName="text_3" presStyleLbl="node1" presStyleIdx="2" presStyleCnt="6" custScaleY="131487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09EAD-D398-41A4-93EB-5F5C7BA431FE}" type="pres">
      <dgm:prSet presAssocID="{831D72ED-9FB5-48E2-B3F3-1ADD3658B571}" presName="accent_3" presStyleCnt="0"/>
      <dgm:spPr/>
      <dgm:t>
        <a:bodyPr/>
        <a:lstStyle/>
        <a:p>
          <a:endParaRPr lang="ru-RU"/>
        </a:p>
      </dgm:t>
    </dgm:pt>
    <dgm:pt modelId="{91680311-2848-4AAB-9734-A9BEEC46F232}" type="pres">
      <dgm:prSet presAssocID="{831D72ED-9FB5-48E2-B3F3-1ADD3658B571}" presName="accentRepeatNode" presStyleLbl="solidFgAcc1" presStyleIdx="2" presStyleCnt="6" custLinFactNeighborX="-1727" custLinFactNeighborY="20316"/>
      <dgm:spPr/>
      <dgm:t>
        <a:bodyPr/>
        <a:lstStyle/>
        <a:p>
          <a:endParaRPr lang="ru-RU"/>
        </a:p>
      </dgm:t>
    </dgm:pt>
    <dgm:pt modelId="{D8DBE24A-E63C-4BA2-B664-374E3D057D1A}" type="pres">
      <dgm:prSet presAssocID="{EADC669F-5F51-4DD0-8910-8E30F2772C4E}" presName="text_4" presStyleLbl="node1" presStyleIdx="3" presStyleCnt="6" custScaleY="117679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013C2-D1B5-41CB-8E8B-4D553487F667}" type="pres">
      <dgm:prSet presAssocID="{EADC669F-5F51-4DD0-8910-8E30F2772C4E}" presName="accent_4" presStyleCnt="0"/>
      <dgm:spPr/>
      <dgm:t>
        <a:bodyPr/>
        <a:lstStyle/>
        <a:p>
          <a:endParaRPr lang="ru-RU"/>
        </a:p>
      </dgm:t>
    </dgm:pt>
    <dgm:pt modelId="{3CB0DA91-8446-4F82-B157-198E255D90BB}" type="pres">
      <dgm:prSet presAssocID="{EADC669F-5F51-4DD0-8910-8E30F2772C4E}" presName="accentRepeatNode" presStyleLbl="solidFgAcc1" presStyleIdx="3" presStyleCnt="6" custLinFactNeighborX="-10362" custLinFactNeighborY="13816"/>
      <dgm:spPr/>
      <dgm:t>
        <a:bodyPr/>
        <a:lstStyle/>
        <a:p>
          <a:endParaRPr lang="ru-RU"/>
        </a:p>
      </dgm:t>
    </dgm:pt>
    <dgm:pt modelId="{491994CD-D276-49F0-8995-CF05AF970746}" type="pres">
      <dgm:prSet presAssocID="{B7C03383-3EDD-4652-A2F4-169A61F6B74E}" presName="text_5" presStyleLbl="node1" presStyleIdx="4" presStyleCnt="6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79476-8C2E-41F6-9D68-DAFDAC4D3AB8}" type="pres">
      <dgm:prSet presAssocID="{B7C03383-3EDD-4652-A2F4-169A61F6B74E}" presName="accent_5" presStyleCnt="0"/>
      <dgm:spPr/>
      <dgm:t>
        <a:bodyPr/>
        <a:lstStyle/>
        <a:p>
          <a:endParaRPr lang="ru-RU"/>
        </a:p>
      </dgm:t>
    </dgm:pt>
    <dgm:pt modelId="{569833A2-1F9F-4716-8A9C-EAA5567FCF67}" type="pres">
      <dgm:prSet presAssocID="{B7C03383-3EDD-4652-A2F4-169A61F6B74E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8FAE1874-E345-42BB-9EDD-D55D337B96FE}" type="pres">
      <dgm:prSet presAssocID="{6008AF9A-D19F-49F2-BE86-4CD46D890B1D}" presName="text_6" presStyleLbl="node1" presStyleIdx="5" presStyleCnt="6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BAE58-AA32-451F-AE01-BECE87656317}" type="pres">
      <dgm:prSet presAssocID="{6008AF9A-D19F-49F2-BE86-4CD46D890B1D}" presName="accent_6" presStyleCnt="0"/>
      <dgm:spPr/>
      <dgm:t>
        <a:bodyPr/>
        <a:lstStyle/>
        <a:p>
          <a:endParaRPr lang="ru-RU"/>
        </a:p>
      </dgm:t>
    </dgm:pt>
    <dgm:pt modelId="{1BC048F0-1338-4E12-B20B-71A2377629FE}" type="pres">
      <dgm:prSet presAssocID="{6008AF9A-D19F-49F2-BE86-4CD46D890B1D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F5E2D6D3-B83C-4F45-847D-693AD5957B84}" type="presOf" srcId="{0CB277E8-3197-4ABC-96B9-1ADB3B35B586}" destId="{1C0AE7FB-B9DF-443E-8AE9-1EA290AB847C}" srcOrd="0" destOrd="0" presId="urn:microsoft.com/office/officeart/2008/layout/VerticalCurvedList"/>
    <dgm:cxn modelId="{7E33CE63-FFC8-48A4-A5E4-C0984CFA4FDB}" srcId="{104BAD56-0211-4B34-9515-44D4A3C2B9F9}" destId="{5D84038E-C863-4F8E-9C04-53F36AFA02BE}" srcOrd="0" destOrd="0" parTransId="{52768E10-7228-43F7-9836-02FE920FA4EC}" sibTransId="{5E34D3D6-0BF5-4AC9-BA7D-411C84B1930E}"/>
    <dgm:cxn modelId="{52E48827-32FB-40C1-8BE2-25B2568726EF}" type="presOf" srcId="{B7C03383-3EDD-4652-A2F4-169A61F6B74E}" destId="{491994CD-D276-49F0-8995-CF05AF970746}" srcOrd="0" destOrd="0" presId="urn:microsoft.com/office/officeart/2008/layout/VerticalCurvedList"/>
    <dgm:cxn modelId="{E9A9501C-D1B4-4938-8E5A-DEC4C912A618}" type="presOf" srcId="{5E34D3D6-0BF5-4AC9-BA7D-411C84B1930E}" destId="{90FB4A5D-FC2A-4CD8-8C9C-98C9AB01A4CD}" srcOrd="0" destOrd="0" presId="urn:microsoft.com/office/officeart/2008/layout/VerticalCurvedList"/>
    <dgm:cxn modelId="{41C4B3D9-521F-489C-BEBD-92DA6C3A9861}" srcId="{104BAD56-0211-4B34-9515-44D4A3C2B9F9}" destId="{0CB277E8-3197-4ABC-96B9-1ADB3B35B586}" srcOrd="1" destOrd="0" parTransId="{B560B731-DC87-4977-8561-A9319736E0ED}" sibTransId="{3E8075D9-5BF1-49ED-A5CF-A775B175FE18}"/>
    <dgm:cxn modelId="{4E2A08BB-713A-4B6A-B600-2DCA0157FD92}" srcId="{104BAD56-0211-4B34-9515-44D4A3C2B9F9}" destId="{6008AF9A-D19F-49F2-BE86-4CD46D890B1D}" srcOrd="5" destOrd="0" parTransId="{005FD12A-97A4-4436-AA50-29E6C2C265A0}" sibTransId="{C066BE6E-C407-49CB-BFA8-914ED9FABAC4}"/>
    <dgm:cxn modelId="{E3C6B9C5-B16B-4E77-BA90-F4AACEE89B58}" type="presOf" srcId="{831D72ED-9FB5-48E2-B3F3-1ADD3658B571}" destId="{C6681D88-CEBF-4000-AC34-3AFD67E390CD}" srcOrd="0" destOrd="0" presId="urn:microsoft.com/office/officeart/2008/layout/VerticalCurvedList"/>
    <dgm:cxn modelId="{5C095480-EFB6-45DE-BF95-E1880B2E849C}" srcId="{104BAD56-0211-4B34-9515-44D4A3C2B9F9}" destId="{EADC669F-5F51-4DD0-8910-8E30F2772C4E}" srcOrd="3" destOrd="0" parTransId="{970899F8-BACD-42A1-9137-A922B307215E}" sibTransId="{2698FD52-68A8-40B6-863F-BF1B7D75DD2D}"/>
    <dgm:cxn modelId="{6D20B804-E4A4-4923-BB9B-85A5DE823C25}" srcId="{104BAD56-0211-4B34-9515-44D4A3C2B9F9}" destId="{B7C03383-3EDD-4652-A2F4-169A61F6B74E}" srcOrd="4" destOrd="0" parTransId="{EBD5C004-533B-43A7-A770-EC583D96A8D7}" sibTransId="{E626918D-04C3-41B1-841D-96B4942D472D}"/>
    <dgm:cxn modelId="{2F8F2F51-C13B-46A3-8AF5-E36166217F9F}" type="presOf" srcId="{EADC669F-5F51-4DD0-8910-8E30F2772C4E}" destId="{D8DBE24A-E63C-4BA2-B664-374E3D057D1A}" srcOrd="0" destOrd="0" presId="urn:microsoft.com/office/officeart/2008/layout/VerticalCurvedList"/>
    <dgm:cxn modelId="{0EB09BD2-CD5A-4DC4-A4CC-6E3530883C41}" type="presOf" srcId="{104BAD56-0211-4B34-9515-44D4A3C2B9F9}" destId="{414606A8-0B95-4199-B307-7EE38FA3BABC}" srcOrd="0" destOrd="0" presId="urn:microsoft.com/office/officeart/2008/layout/VerticalCurvedList"/>
    <dgm:cxn modelId="{52FB1990-D551-4225-98C6-DFFF718837C6}" srcId="{104BAD56-0211-4B34-9515-44D4A3C2B9F9}" destId="{831D72ED-9FB5-48E2-B3F3-1ADD3658B571}" srcOrd="2" destOrd="0" parTransId="{ED3BB4BF-2F9D-4836-B899-01B0BF805293}" sibTransId="{A6724D7B-7038-4121-BCD6-4DBF7897EC51}"/>
    <dgm:cxn modelId="{16C89651-AEAB-491D-8E5C-143317A1DA4F}" type="presOf" srcId="{5D84038E-C863-4F8E-9C04-53F36AFA02BE}" destId="{898AAE52-B1F9-49F4-8039-922C4F732739}" srcOrd="0" destOrd="0" presId="urn:microsoft.com/office/officeart/2008/layout/VerticalCurvedList"/>
    <dgm:cxn modelId="{73298D46-6ABD-4627-A0DF-06A7C9B58CA7}" type="presOf" srcId="{6008AF9A-D19F-49F2-BE86-4CD46D890B1D}" destId="{8FAE1874-E345-42BB-9EDD-D55D337B96FE}" srcOrd="0" destOrd="0" presId="urn:microsoft.com/office/officeart/2008/layout/VerticalCurvedList"/>
    <dgm:cxn modelId="{BD314A3C-73CF-44F8-8F13-DE19682A00B2}" type="presParOf" srcId="{414606A8-0B95-4199-B307-7EE38FA3BABC}" destId="{8AB8D9F6-0FE7-4BAF-9427-CCEBC39DFD06}" srcOrd="0" destOrd="0" presId="urn:microsoft.com/office/officeart/2008/layout/VerticalCurvedList"/>
    <dgm:cxn modelId="{9BBE733A-828C-48C9-ADF0-25D8FCC2B571}" type="presParOf" srcId="{8AB8D9F6-0FE7-4BAF-9427-CCEBC39DFD06}" destId="{65AFDB99-C72D-49F8-8651-D45ABEC46636}" srcOrd="0" destOrd="0" presId="urn:microsoft.com/office/officeart/2008/layout/VerticalCurvedList"/>
    <dgm:cxn modelId="{DB6C45E1-4EBD-4CE2-99D8-F366DD9F768D}" type="presParOf" srcId="{65AFDB99-C72D-49F8-8651-D45ABEC46636}" destId="{B54B9F35-1B65-4604-926D-957375667B77}" srcOrd="0" destOrd="0" presId="urn:microsoft.com/office/officeart/2008/layout/VerticalCurvedList"/>
    <dgm:cxn modelId="{37F50EEC-E014-4B11-8BE9-5CEFE9589118}" type="presParOf" srcId="{65AFDB99-C72D-49F8-8651-D45ABEC46636}" destId="{90FB4A5D-FC2A-4CD8-8C9C-98C9AB01A4CD}" srcOrd="1" destOrd="0" presId="urn:microsoft.com/office/officeart/2008/layout/VerticalCurvedList"/>
    <dgm:cxn modelId="{AF37B7A3-09BF-4FB5-B96F-957070F6941C}" type="presParOf" srcId="{65AFDB99-C72D-49F8-8651-D45ABEC46636}" destId="{EAC82BD3-8820-4D52-8E65-144245F35186}" srcOrd="2" destOrd="0" presId="urn:microsoft.com/office/officeart/2008/layout/VerticalCurvedList"/>
    <dgm:cxn modelId="{DE7754CD-0DF4-4B6A-B953-25018D0A6240}" type="presParOf" srcId="{65AFDB99-C72D-49F8-8651-D45ABEC46636}" destId="{635DA787-9F89-4164-932D-C5FD5571AA07}" srcOrd="3" destOrd="0" presId="urn:microsoft.com/office/officeart/2008/layout/VerticalCurvedList"/>
    <dgm:cxn modelId="{057D8F04-940D-4CDD-8F00-4DCC539FBF63}" type="presParOf" srcId="{8AB8D9F6-0FE7-4BAF-9427-CCEBC39DFD06}" destId="{898AAE52-B1F9-49F4-8039-922C4F732739}" srcOrd="1" destOrd="0" presId="urn:microsoft.com/office/officeart/2008/layout/VerticalCurvedList"/>
    <dgm:cxn modelId="{EE2EA433-A73B-4E82-859F-1E7EFBEDDF75}" type="presParOf" srcId="{8AB8D9F6-0FE7-4BAF-9427-CCEBC39DFD06}" destId="{1584896F-CC4E-4D76-974F-FDE80BDBDD2D}" srcOrd="2" destOrd="0" presId="urn:microsoft.com/office/officeart/2008/layout/VerticalCurvedList"/>
    <dgm:cxn modelId="{BB73DFE0-004F-45C6-936D-18B658BE6036}" type="presParOf" srcId="{1584896F-CC4E-4D76-974F-FDE80BDBDD2D}" destId="{CC2DEC15-3DAC-4E41-9F61-5FB46AB4B2A0}" srcOrd="0" destOrd="0" presId="urn:microsoft.com/office/officeart/2008/layout/VerticalCurvedList"/>
    <dgm:cxn modelId="{E52C32E7-B75E-4F69-989F-3AC2204BD738}" type="presParOf" srcId="{8AB8D9F6-0FE7-4BAF-9427-CCEBC39DFD06}" destId="{1C0AE7FB-B9DF-443E-8AE9-1EA290AB847C}" srcOrd="3" destOrd="0" presId="urn:microsoft.com/office/officeart/2008/layout/VerticalCurvedList"/>
    <dgm:cxn modelId="{76E5B703-BDBC-466E-9002-FC69562EB922}" type="presParOf" srcId="{8AB8D9F6-0FE7-4BAF-9427-CCEBC39DFD06}" destId="{3C426343-D119-4F6C-B7C9-7594F3B1A17E}" srcOrd="4" destOrd="0" presId="urn:microsoft.com/office/officeart/2008/layout/VerticalCurvedList"/>
    <dgm:cxn modelId="{5821F8EE-5827-40A8-AF74-DAE8E9F3D661}" type="presParOf" srcId="{3C426343-D119-4F6C-B7C9-7594F3B1A17E}" destId="{64B3C088-2F8D-4DB0-B2EB-ADD946CD25A3}" srcOrd="0" destOrd="0" presId="urn:microsoft.com/office/officeart/2008/layout/VerticalCurvedList"/>
    <dgm:cxn modelId="{198F6664-5903-4E10-9BB8-DD08B3395C47}" type="presParOf" srcId="{8AB8D9F6-0FE7-4BAF-9427-CCEBC39DFD06}" destId="{C6681D88-CEBF-4000-AC34-3AFD67E390CD}" srcOrd="5" destOrd="0" presId="urn:microsoft.com/office/officeart/2008/layout/VerticalCurvedList"/>
    <dgm:cxn modelId="{0EA7BA7D-0F5E-47A7-A15B-6EFC6E8775EA}" type="presParOf" srcId="{8AB8D9F6-0FE7-4BAF-9427-CCEBC39DFD06}" destId="{94609EAD-D398-41A4-93EB-5F5C7BA431FE}" srcOrd="6" destOrd="0" presId="urn:microsoft.com/office/officeart/2008/layout/VerticalCurvedList"/>
    <dgm:cxn modelId="{E73B4960-82B4-437B-8A3F-F7FC560157B9}" type="presParOf" srcId="{94609EAD-D398-41A4-93EB-5F5C7BA431FE}" destId="{91680311-2848-4AAB-9734-A9BEEC46F232}" srcOrd="0" destOrd="0" presId="urn:microsoft.com/office/officeart/2008/layout/VerticalCurvedList"/>
    <dgm:cxn modelId="{7209F2B4-EE56-4B41-9348-31727E677AB7}" type="presParOf" srcId="{8AB8D9F6-0FE7-4BAF-9427-CCEBC39DFD06}" destId="{D8DBE24A-E63C-4BA2-B664-374E3D057D1A}" srcOrd="7" destOrd="0" presId="urn:microsoft.com/office/officeart/2008/layout/VerticalCurvedList"/>
    <dgm:cxn modelId="{4AF44583-CC9F-4EDE-AAF3-26A2F86C3299}" type="presParOf" srcId="{8AB8D9F6-0FE7-4BAF-9427-CCEBC39DFD06}" destId="{1E0013C2-D1B5-41CB-8E8B-4D553487F667}" srcOrd="8" destOrd="0" presId="urn:microsoft.com/office/officeart/2008/layout/VerticalCurvedList"/>
    <dgm:cxn modelId="{05EA174F-4163-42F0-AA4E-51B0A533FE26}" type="presParOf" srcId="{1E0013C2-D1B5-41CB-8E8B-4D553487F667}" destId="{3CB0DA91-8446-4F82-B157-198E255D90BB}" srcOrd="0" destOrd="0" presId="urn:microsoft.com/office/officeart/2008/layout/VerticalCurvedList"/>
    <dgm:cxn modelId="{089331D4-A227-42DC-A1C0-83A774DC7A16}" type="presParOf" srcId="{8AB8D9F6-0FE7-4BAF-9427-CCEBC39DFD06}" destId="{491994CD-D276-49F0-8995-CF05AF970746}" srcOrd="9" destOrd="0" presId="urn:microsoft.com/office/officeart/2008/layout/VerticalCurvedList"/>
    <dgm:cxn modelId="{82F0EA33-8285-4211-8430-EBEC498223FA}" type="presParOf" srcId="{8AB8D9F6-0FE7-4BAF-9427-CCEBC39DFD06}" destId="{CF079476-8C2E-41F6-9D68-DAFDAC4D3AB8}" srcOrd="10" destOrd="0" presId="urn:microsoft.com/office/officeart/2008/layout/VerticalCurvedList"/>
    <dgm:cxn modelId="{6330B9EA-5D56-4D5B-BC7D-1B11FC7852B4}" type="presParOf" srcId="{CF079476-8C2E-41F6-9D68-DAFDAC4D3AB8}" destId="{569833A2-1F9F-4716-8A9C-EAA5567FCF67}" srcOrd="0" destOrd="0" presId="urn:microsoft.com/office/officeart/2008/layout/VerticalCurvedList"/>
    <dgm:cxn modelId="{D7A7E185-C967-4CEA-8B7E-9514F3C952FA}" type="presParOf" srcId="{8AB8D9F6-0FE7-4BAF-9427-CCEBC39DFD06}" destId="{8FAE1874-E345-42BB-9EDD-D55D337B96FE}" srcOrd="11" destOrd="0" presId="urn:microsoft.com/office/officeart/2008/layout/VerticalCurvedList"/>
    <dgm:cxn modelId="{2DFDC1FA-418E-499D-9A2B-C2AA0D1A7CEA}" type="presParOf" srcId="{8AB8D9F6-0FE7-4BAF-9427-CCEBC39DFD06}" destId="{CCBBAE58-AA32-451F-AE01-BECE87656317}" srcOrd="12" destOrd="0" presId="urn:microsoft.com/office/officeart/2008/layout/VerticalCurvedList"/>
    <dgm:cxn modelId="{0FE3A2DC-3E97-4BFF-9BDA-53893A1F79FD}" type="presParOf" srcId="{CCBBAE58-AA32-451F-AE01-BECE87656317}" destId="{1BC048F0-1338-4E12-B20B-71A2377629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29354-02FE-4C49-BE58-18DA6D4710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7DF83-AD08-4A4B-BA20-2C5C206B162E}">
      <dgm:prSet custT="1"/>
      <dgm:spPr/>
      <dgm:t>
        <a:bodyPr/>
        <a:lstStyle/>
        <a:p>
          <a:pPr rtl="0"/>
          <a:r>
            <a:rPr lang="ru-RU" sz="4000" b="1" dirty="0" smtClean="0">
              <a:latin typeface="Cambria" pitchFamily="18" charset="0"/>
              <a:ea typeface="Cambria" pitchFamily="18" charset="0"/>
            </a:rPr>
            <a:t>ГВЭ-9</a:t>
          </a:r>
          <a:endParaRPr lang="ru-RU" sz="4000" b="1" dirty="0">
            <a:latin typeface="Cambria" pitchFamily="18" charset="0"/>
            <a:ea typeface="Cambria" pitchFamily="18" charset="0"/>
          </a:endParaRPr>
        </a:p>
      </dgm:t>
    </dgm:pt>
    <dgm:pt modelId="{786A5232-B8AC-402C-86DE-D53D7A35EE1B}" type="parTrans" cxnId="{E2A8A803-59B2-4999-8B3C-338EB168E646}">
      <dgm:prSet/>
      <dgm:spPr/>
      <dgm:t>
        <a:bodyPr/>
        <a:lstStyle/>
        <a:p>
          <a:endParaRPr lang="ru-RU"/>
        </a:p>
      </dgm:t>
    </dgm:pt>
    <dgm:pt modelId="{3F211AB0-0D3E-4CE8-B14D-E7A04D763F8B}" type="sibTrans" cxnId="{E2A8A803-59B2-4999-8B3C-338EB168E646}">
      <dgm:prSet/>
      <dgm:spPr/>
      <dgm:t>
        <a:bodyPr/>
        <a:lstStyle/>
        <a:p>
          <a:endParaRPr lang="ru-RU"/>
        </a:p>
      </dgm:t>
    </dgm:pt>
    <dgm:pt modelId="{162DC402-CAED-4B10-B7C2-DB960A4B78F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Математика 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- линейка; справочные материалы, содержащие основные формулы курса математики образовательной программы основного общего </a:t>
          </a:r>
          <a:r>
            <a:rPr lang="ru-RU" sz="2750" i="0" dirty="0" smtClean="0">
              <a:latin typeface="Cambria" pitchFamily="18" charset="0"/>
              <a:ea typeface="Cambria" pitchFamily="18" charset="0"/>
            </a:rPr>
            <a:t>образования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;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F23D4AB6-CF12-4169-8779-4BD758A580E5}" type="parTrans" cxnId="{D43AAD1E-6A4B-44DF-BE35-2F0A6B1FA2A6}">
      <dgm:prSet/>
      <dgm:spPr/>
      <dgm:t>
        <a:bodyPr/>
        <a:lstStyle/>
        <a:p>
          <a:endParaRPr lang="ru-RU"/>
        </a:p>
      </dgm:t>
    </dgm:pt>
    <dgm:pt modelId="{D47D7253-6E22-49B3-BAB6-E5B69E471042}" type="sibTrans" cxnId="{D43AAD1E-6A4B-44DF-BE35-2F0A6B1FA2A6}">
      <dgm:prSet/>
      <dgm:spPr/>
      <dgm:t>
        <a:bodyPr/>
        <a:lstStyle/>
        <a:p>
          <a:endParaRPr lang="ru-RU"/>
        </a:p>
      </dgm:t>
    </dgm:pt>
    <dgm:pt modelId="{89152995-C1B6-496A-8653-CAC4589D97C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География 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- непрограммируемый калькулятор; географические атласы для 7 - 9 классов;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B2B16AC6-5A86-4D07-B195-EBCDC410993B}" type="parTrans" cxnId="{908FEA13-0B4A-4EBD-9C89-3B23DC45FC26}">
      <dgm:prSet/>
      <dgm:spPr/>
      <dgm:t>
        <a:bodyPr/>
        <a:lstStyle/>
        <a:p>
          <a:endParaRPr lang="ru-RU"/>
        </a:p>
      </dgm:t>
    </dgm:pt>
    <dgm:pt modelId="{B318820E-68BE-409E-97C2-EA747FE68DEC}" type="sibTrans" cxnId="{908FEA13-0B4A-4EBD-9C89-3B23DC45FC26}">
      <dgm:prSet/>
      <dgm:spPr/>
      <dgm:t>
        <a:bodyPr/>
        <a:lstStyle/>
        <a:p>
          <a:endParaRPr lang="ru-RU"/>
        </a:p>
      </dgm:t>
    </dgm:pt>
    <dgm:pt modelId="{039F9B2E-D517-44C6-987C-36431F7339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Химия 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- непрограммируемый калькулятор;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7C1781F3-AB24-4A66-8A8E-EF6232710548}" type="parTrans" cxnId="{E75EEB02-BB20-4709-9159-162C3B9C6371}">
      <dgm:prSet/>
      <dgm:spPr/>
      <dgm:t>
        <a:bodyPr/>
        <a:lstStyle/>
        <a:p>
          <a:endParaRPr lang="ru-RU"/>
        </a:p>
      </dgm:t>
    </dgm:pt>
    <dgm:pt modelId="{1CB0F3FF-5011-427A-B630-2EA27B5483D9}" type="sibTrans" cxnId="{E75EEB02-BB20-4709-9159-162C3B9C6371}">
      <dgm:prSet/>
      <dgm:spPr/>
      <dgm:t>
        <a:bodyPr/>
        <a:lstStyle/>
        <a:p>
          <a:endParaRPr lang="ru-RU"/>
        </a:p>
      </dgm:t>
    </dgm:pt>
    <dgm:pt modelId="{C3DF4D25-9C82-45A8-A6DD-F82765E7EDD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История 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- атласы по истории России для 6 - 9 классов;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A494F509-8997-45FA-9A0E-0D47C6AF371C}" type="parTrans" cxnId="{FE2C12E8-8CFC-4F30-9129-E383D841FC93}">
      <dgm:prSet/>
      <dgm:spPr/>
      <dgm:t>
        <a:bodyPr/>
        <a:lstStyle/>
        <a:p>
          <a:endParaRPr lang="ru-RU"/>
        </a:p>
      </dgm:t>
    </dgm:pt>
    <dgm:pt modelId="{5BC5A801-3718-4411-B38B-FC651C840AFD}" type="sibTrans" cxnId="{FE2C12E8-8CFC-4F30-9129-E383D841FC93}">
      <dgm:prSet/>
      <dgm:spPr/>
      <dgm:t>
        <a:bodyPr/>
        <a:lstStyle/>
        <a:p>
          <a:endParaRPr lang="ru-RU"/>
        </a:p>
      </dgm:t>
    </dgm:pt>
    <dgm:pt modelId="{AF79012C-37D6-4C19-88C9-85452CB9F3F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Иностранные языки 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- двуязычный словарь;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38417792-AC02-45F2-AA26-F2B7346C6D72}" type="parTrans" cxnId="{3D139A60-D960-4C38-820D-5A740E688D1D}">
      <dgm:prSet/>
      <dgm:spPr/>
      <dgm:t>
        <a:bodyPr/>
        <a:lstStyle/>
        <a:p>
          <a:endParaRPr lang="ru-RU"/>
        </a:p>
      </dgm:t>
    </dgm:pt>
    <dgm:pt modelId="{7C6CDEBE-71FA-4DD6-9E05-9D53C63F0874}" type="sibTrans" cxnId="{3D139A60-D960-4C38-820D-5A740E688D1D}">
      <dgm:prSet/>
      <dgm:spPr/>
      <dgm:t>
        <a:bodyPr/>
        <a:lstStyle/>
        <a:p>
          <a:endParaRPr lang="ru-RU"/>
        </a:p>
      </dgm:t>
    </dgm:pt>
    <dgm:pt modelId="{6E26CB98-1D73-490F-986F-EE509F1E8CC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Информатика и информационно-коммуникационные технологии (ИКТ)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 - компьютерная техника, не имеющая доступа к сети Интернет.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80E6C7CE-35DF-44B5-9584-C0827AF3B54A}" type="parTrans" cxnId="{F1041824-3458-42D1-BC78-DBDCBF939783}">
      <dgm:prSet/>
      <dgm:spPr/>
      <dgm:t>
        <a:bodyPr/>
        <a:lstStyle/>
        <a:p>
          <a:endParaRPr lang="ru-RU"/>
        </a:p>
      </dgm:t>
    </dgm:pt>
    <dgm:pt modelId="{A590CA3C-6719-4507-9DD8-5ADA78F8B009}" type="sibTrans" cxnId="{F1041824-3458-42D1-BC78-DBDCBF939783}">
      <dgm:prSet/>
      <dgm:spPr/>
      <dgm:t>
        <a:bodyPr/>
        <a:lstStyle/>
        <a:p>
          <a:endParaRPr lang="ru-RU"/>
        </a:p>
      </dgm:t>
    </dgm:pt>
    <dgm:pt modelId="{051F8D97-5A9B-4D01-ADA1-DB6C4CB66163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ru-RU" sz="4000" b="1" dirty="0" smtClean="0">
              <a:latin typeface="Cambria" pitchFamily="18" charset="0"/>
              <a:ea typeface="Cambria" pitchFamily="18" charset="0"/>
            </a:rPr>
            <a:t>ГВЭ-11</a:t>
          </a:r>
          <a:endParaRPr lang="ru-RU" sz="4000" b="1" dirty="0">
            <a:latin typeface="Cambria" pitchFamily="18" charset="0"/>
            <a:ea typeface="Cambria" pitchFamily="18" charset="0"/>
          </a:endParaRPr>
        </a:p>
      </dgm:t>
    </dgm:pt>
    <dgm:pt modelId="{01ABCE5D-E224-41A4-A739-CC1C67E5E527}" type="parTrans" cxnId="{585153DA-B05B-4FB2-B01C-C48E551B3C9D}">
      <dgm:prSet/>
      <dgm:spPr/>
      <dgm:t>
        <a:bodyPr/>
        <a:lstStyle/>
        <a:p>
          <a:endParaRPr lang="ru-RU"/>
        </a:p>
      </dgm:t>
    </dgm:pt>
    <dgm:pt modelId="{6B2BB5C1-BBDE-4CB3-BD1A-C8286A8075C9}" type="sibTrans" cxnId="{585153DA-B05B-4FB2-B01C-C48E551B3C9D}">
      <dgm:prSet/>
      <dgm:spPr/>
      <dgm:t>
        <a:bodyPr/>
        <a:lstStyle/>
        <a:p>
          <a:endParaRPr lang="ru-RU"/>
        </a:p>
      </dgm:t>
    </dgm:pt>
    <dgm:pt modelId="{C2F88999-FD22-48C8-B452-D76FD3414BC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Математика 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- линейка; справочные материалы, содержащие основные формулы курса математики образовательной программы основного общего и среднего общего образования;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CCBAD18F-6C4E-4BC1-81F3-79B11763F868}" type="parTrans" cxnId="{D066FF1B-1108-4745-A8AD-BCF673D2933E}">
      <dgm:prSet/>
      <dgm:spPr/>
      <dgm:t>
        <a:bodyPr/>
        <a:lstStyle/>
        <a:p>
          <a:endParaRPr lang="ru-RU"/>
        </a:p>
      </dgm:t>
    </dgm:pt>
    <dgm:pt modelId="{552872DA-E170-4179-98F9-733657A498D1}" type="sibTrans" cxnId="{D066FF1B-1108-4745-A8AD-BCF673D2933E}">
      <dgm:prSet/>
      <dgm:spPr/>
      <dgm:t>
        <a:bodyPr/>
        <a:lstStyle/>
        <a:p>
          <a:endParaRPr lang="ru-RU"/>
        </a:p>
      </dgm:t>
    </dgm:pt>
    <dgm:pt modelId="{5CD5E5EC-B459-4414-A2DD-86B8779402C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География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 - непрограммируемый калькулятор; географические атласы для 5 - 10 классов;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3AF6D410-7E72-4219-977A-4824F7D1270B}" type="parTrans" cxnId="{C79403A0-D5BA-40BC-B1EE-9438982F5C28}">
      <dgm:prSet/>
      <dgm:spPr/>
      <dgm:t>
        <a:bodyPr/>
        <a:lstStyle/>
        <a:p>
          <a:endParaRPr lang="ru-RU"/>
        </a:p>
      </dgm:t>
    </dgm:pt>
    <dgm:pt modelId="{E0CC2328-E3F7-49C9-8003-E1099F67DD2C}" type="sibTrans" cxnId="{C79403A0-D5BA-40BC-B1EE-9438982F5C28}">
      <dgm:prSet/>
      <dgm:spPr/>
      <dgm:t>
        <a:bodyPr/>
        <a:lstStyle/>
        <a:p>
          <a:endParaRPr lang="ru-RU"/>
        </a:p>
      </dgm:t>
    </dgm:pt>
    <dgm:pt modelId="{B1B31DA8-248A-4359-9061-8FA6A4979D7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Физика 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- непрограммируемый калькулятор; справочные материалы, содержащие основные формулы курса физики образовательной программы основного общего и среднего общего образования;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4F07DCDB-4CA7-4476-BDEE-169A928F322B}" type="parTrans" cxnId="{B738EE68-8D12-43BE-94A8-FA930A0DED6D}">
      <dgm:prSet/>
      <dgm:spPr/>
      <dgm:t>
        <a:bodyPr/>
        <a:lstStyle/>
        <a:p>
          <a:endParaRPr lang="ru-RU"/>
        </a:p>
      </dgm:t>
    </dgm:pt>
    <dgm:pt modelId="{3BFD4625-6A61-445E-BFE9-E117B6968AEB}" type="sibTrans" cxnId="{B738EE68-8D12-43BE-94A8-FA930A0DED6D}">
      <dgm:prSet/>
      <dgm:spPr/>
      <dgm:t>
        <a:bodyPr/>
        <a:lstStyle/>
        <a:p>
          <a:endParaRPr lang="ru-RU"/>
        </a:p>
      </dgm:t>
    </dgm:pt>
    <dgm:pt modelId="{36455FDE-800F-4A7C-A282-97A1CB69FD6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Химия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 - непрограммируемый калькулятор;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D8694FD1-0129-4B2A-9C4D-9654BB848B4B}" type="parTrans" cxnId="{9243F6D4-CAFB-4118-A8B5-841E29AA3E87}">
      <dgm:prSet/>
      <dgm:spPr/>
      <dgm:t>
        <a:bodyPr/>
        <a:lstStyle/>
        <a:p>
          <a:endParaRPr lang="ru-RU"/>
        </a:p>
      </dgm:t>
    </dgm:pt>
    <dgm:pt modelId="{07DC084E-9491-4505-8C56-CE2D2A3C6B1F}" type="sibTrans" cxnId="{9243F6D4-CAFB-4118-A8B5-841E29AA3E87}">
      <dgm:prSet/>
      <dgm:spPr/>
      <dgm:t>
        <a:bodyPr/>
        <a:lstStyle/>
        <a:p>
          <a:endParaRPr lang="ru-RU"/>
        </a:p>
      </dgm:t>
    </dgm:pt>
    <dgm:pt modelId="{21E74B61-F3D9-4133-8CE3-EB179057D47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История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 - атласы по истории России для 10 - 11 классов;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4061D4BE-0FD1-4A29-B838-359DEFD5B5B5}" type="parTrans" cxnId="{D239322B-A5CE-460A-86E3-9EBED6FBF01C}">
      <dgm:prSet/>
      <dgm:spPr/>
      <dgm:t>
        <a:bodyPr/>
        <a:lstStyle/>
        <a:p>
          <a:endParaRPr lang="ru-RU"/>
        </a:p>
      </dgm:t>
    </dgm:pt>
    <dgm:pt modelId="{A250599B-4BCA-46CC-9EC5-0050E4CB34FB}" type="sibTrans" cxnId="{D239322B-A5CE-460A-86E3-9EBED6FBF01C}">
      <dgm:prSet/>
      <dgm:spPr/>
      <dgm:t>
        <a:bodyPr/>
        <a:lstStyle/>
        <a:p>
          <a:endParaRPr lang="ru-RU"/>
        </a:p>
      </dgm:t>
    </dgm:pt>
    <dgm:pt modelId="{5F7284E2-E2A2-4DFC-B30C-719A54BC6AB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Иностранные языки 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- двуязычный словарь;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BA22AE76-69F5-4A19-A246-3C3F0F815986}" type="parTrans" cxnId="{D8DDE5D7-967B-4289-B6F4-415FF211C417}">
      <dgm:prSet/>
      <dgm:spPr/>
      <dgm:t>
        <a:bodyPr/>
        <a:lstStyle/>
        <a:p>
          <a:endParaRPr lang="ru-RU"/>
        </a:p>
      </dgm:t>
    </dgm:pt>
    <dgm:pt modelId="{C420A5E1-97AB-463A-A71D-EF83C600EEE2}" type="sibTrans" cxnId="{D8DDE5D7-967B-4289-B6F4-415FF211C417}">
      <dgm:prSet/>
      <dgm:spPr/>
      <dgm:t>
        <a:bodyPr/>
        <a:lstStyle/>
        <a:p>
          <a:endParaRPr lang="ru-RU"/>
        </a:p>
      </dgm:t>
    </dgm:pt>
    <dgm:pt modelId="{FC9E7E84-C11E-487F-89B6-D634B666FD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600" b="1" dirty="0" smtClean="0">
              <a:latin typeface="Cambria" pitchFamily="18" charset="0"/>
              <a:ea typeface="Cambria" pitchFamily="18" charset="0"/>
            </a:rPr>
            <a:t>Информатика и информационно-коммуникационные технологии (ИКТ)</a:t>
          </a:r>
          <a:r>
            <a:rPr lang="ru-RU" sz="2600" dirty="0" smtClean="0">
              <a:latin typeface="Cambria" pitchFamily="18" charset="0"/>
              <a:ea typeface="Cambria" pitchFamily="18" charset="0"/>
            </a:rPr>
            <a:t> - компьютерная техника, не имеющая доступа к сети Интернет. </a:t>
          </a:r>
          <a:endParaRPr lang="ru-RU" sz="2600" dirty="0">
            <a:latin typeface="Cambria" pitchFamily="18" charset="0"/>
            <a:ea typeface="Cambria" pitchFamily="18" charset="0"/>
          </a:endParaRPr>
        </a:p>
      </dgm:t>
    </dgm:pt>
    <dgm:pt modelId="{B56493A7-911C-4F9D-BFF8-94FEB66740DE}" type="parTrans" cxnId="{085144DE-838E-4075-9129-D82A973D3DF2}">
      <dgm:prSet/>
      <dgm:spPr/>
      <dgm:t>
        <a:bodyPr/>
        <a:lstStyle/>
        <a:p>
          <a:endParaRPr lang="ru-RU"/>
        </a:p>
      </dgm:t>
    </dgm:pt>
    <dgm:pt modelId="{90901070-A70D-4A50-93F3-48EE3FB3650A}" type="sibTrans" cxnId="{085144DE-838E-4075-9129-D82A973D3DF2}">
      <dgm:prSet/>
      <dgm:spPr/>
      <dgm:t>
        <a:bodyPr/>
        <a:lstStyle/>
        <a:p>
          <a:endParaRPr lang="ru-RU"/>
        </a:p>
      </dgm:t>
    </dgm:pt>
    <dgm:pt modelId="{21E9BBEA-0283-4A7E-9133-ADA61B18832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2750" b="1" dirty="0" smtClean="0">
              <a:latin typeface="Cambria" pitchFamily="18" charset="0"/>
              <a:ea typeface="Cambria" pitchFamily="18" charset="0"/>
            </a:rPr>
            <a:t>Физика </a:t>
          </a:r>
          <a:r>
            <a:rPr lang="ru-RU" sz="2750" dirty="0" smtClean="0">
              <a:latin typeface="Cambria" pitchFamily="18" charset="0"/>
              <a:ea typeface="Cambria" pitchFamily="18" charset="0"/>
            </a:rPr>
            <a:t>- непрограммируемый калькулятор; справочные материалы, содержащие основные формулы курса физики образовательной программы основного общего образования;</a:t>
          </a:r>
          <a:endParaRPr lang="ru-RU" sz="2750" dirty="0">
            <a:latin typeface="Cambria" pitchFamily="18" charset="0"/>
            <a:ea typeface="Cambria" pitchFamily="18" charset="0"/>
          </a:endParaRPr>
        </a:p>
      </dgm:t>
    </dgm:pt>
    <dgm:pt modelId="{21405DDD-994D-4AE6-93E9-09212773824C}" type="parTrans" cxnId="{3BCA4F68-1A8A-4799-9BA7-F36FEDFD0161}">
      <dgm:prSet/>
      <dgm:spPr/>
      <dgm:t>
        <a:bodyPr/>
        <a:lstStyle/>
        <a:p>
          <a:endParaRPr lang="ru-RU"/>
        </a:p>
      </dgm:t>
    </dgm:pt>
    <dgm:pt modelId="{A656FF09-E018-4D69-82DA-1DDEEC30A39C}" type="sibTrans" cxnId="{3BCA4F68-1A8A-4799-9BA7-F36FEDFD0161}">
      <dgm:prSet/>
      <dgm:spPr/>
      <dgm:t>
        <a:bodyPr/>
        <a:lstStyle/>
        <a:p>
          <a:endParaRPr lang="ru-RU"/>
        </a:p>
      </dgm:t>
    </dgm:pt>
    <dgm:pt modelId="{192CC017-754A-4DAD-91B1-608D782BEA5F}" type="pres">
      <dgm:prSet presAssocID="{6AE29354-02FE-4C49-BE58-18DA6D4710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92D26-0ACF-4CFF-A897-31E3E12DBA32}" type="pres">
      <dgm:prSet presAssocID="{FD27DF83-AD08-4A4B-BA20-2C5C206B162E}" presName="composite" presStyleCnt="0"/>
      <dgm:spPr/>
    </dgm:pt>
    <dgm:pt modelId="{BF5D15FE-F4DD-452B-8AB9-468625EB5964}" type="pres">
      <dgm:prSet presAssocID="{FD27DF83-AD08-4A4B-BA20-2C5C206B162E}" presName="parTx" presStyleLbl="alignNode1" presStyleIdx="0" presStyleCnt="2" custScaleY="100000" custLinFactNeighborX="-1" custLinFactNeighborY="-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A8F30-945A-4A65-82CD-10CB80C05FAC}" type="pres">
      <dgm:prSet presAssocID="{FD27DF83-AD08-4A4B-BA20-2C5C206B162E}" presName="desTx" presStyleLbl="alignAccFollowNode1" presStyleIdx="0" presStyleCnt="2" custLinFactNeighborX="-1" custLinFactNeighborY="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0233C-D561-46A8-B6D4-AD30499FE696}" type="pres">
      <dgm:prSet presAssocID="{3F211AB0-0D3E-4CE8-B14D-E7A04D763F8B}" presName="space" presStyleCnt="0"/>
      <dgm:spPr/>
    </dgm:pt>
    <dgm:pt modelId="{FCD06950-18BD-442F-A965-11478B6497E3}" type="pres">
      <dgm:prSet presAssocID="{051F8D97-5A9B-4D01-ADA1-DB6C4CB66163}" presName="composite" presStyleCnt="0"/>
      <dgm:spPr/>
    </dgm:pt>
    <dgm:pt modelId="{7573A640-08F5-4EA9-B9D7-3A1F9DAFA972}" type="pres">
      <dgm:prSet presAssocID="{051F8D97-5A9B-4D01-ADA1-DB6C4CB66163}" presName="parTx" presStyleLbl="alignNode1" presStyleIdx="1" presStyleCnt="2" custLinFactNeighborX="-2490" custLinFactNeighborY="-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36205-39AE-4002-BCD9-5C5160005DBB}" type="pres">
      <dgm:prSet presAssocID="{051F8D97-5A9B-4D01-ADA1-DB6C4CB66163}" presName="desTx" presStyleLbl="alignAccFollowNode1" presStyleIdx="1" presStyleCnt="2" custLinFactNeighborX="-2490" custLinFactNeighborY="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258B6-B090-4E21-A5B6-BC4767CD1D8B}" type="presOf" srcId="{5F7284E2-E2A2-4DFC-B30C-719A54BC6AB0}" destId="{02636205-39AE-4002-BCD9-5C5160005DBB}" srcOrd="0" destOrd="5" presId="urn:microsoft.com/office/officeart/2005/8/layout/hList1"/>
    <dgm:cxn modelId="{E2A8A803-59B2-4999-8B3C-338EB168E646}" srcId="{6AE29354-02FE-4C49-BE58-18DA6D47103F}" destId="{FD27DF83-AD08-4A4B-BA20-2C5C206B162E}" srcOrd="0" destOrd="0" parTransId="{786A5232-B8AC-402C-86DE-D53D7A35EE1B}" sibTransId="{3F211AB0-0D3E-4CE8-B14D-E7A04D763F8B}"/>
    <dgm:cxn modelId="{3D139A60-D960-4C38-820D-5A740E688D1D}" srcId="{FD27DF83-AD08-4A4B-BA20-2C5C206B162E}" destId="{AF79012C-37D6-4C19-88C9-85452CB9F3F4}" srcOrd="5" destOrd="0" parTransId="{38417792-AC02-45F2-AA26-F2B7346C6D72}" sibTransId="{7C6CDEBE-71FA-4DD6-9E05-9D53C63F0874}"/>
    <dgm:cxn modelId="{D43AAD1E-6A4B-44DF-BE35-2F0A6B1FA2A6}" srcId="{FD27DF83-AD08-4A4B-BA20-2C5C206B162E}" destId="{162DC402-CAED-4B10-B7C2-DB960A4B78F5}" srcOrd="0" destOrd="0" parTransId="{F23D4AB6-CF12-4169-8779-4BD758A580E5}" sibTransId="{D47D7253-6E22-49B3-BAB6-E5B69E471042}"/>
    <dgm:cxn modelId="{2427A6E2-72A4-4E89-A755-6779743E751C}" type="presOf" srcId="{039F9B2E-D517-44C6-987C-36431F7339C8}" destId="{E88A8F30-945A-4A65-82CD-10CB80C05FAC}" srcOrd="0" destOrd="3" presId="urn:microsoft.com/office/officeart/2005/8/layout/hList1"/>
    <dgm:cxn modelId="{D239322B-A5CE-460A-86E3-9EBED6FBF01C}" srcId="{051F8D97-5A9B-4D01-ADA1-DB6C4CB66163}" destId="{21E74B61-F3D9-4133-8CE3-EB179057D471}" srcOrd="4" destOrd="0" parTransId="{4061D4BE-0FD1-4A29-B838-359DEFD5B5B5}" sibTransId="{A250599B-4BCA-46CC-9EC5-0050E4CB34FB}"/>
    <dgm:cxn modelId="{C79403A0-D5BA-40BC-B1EE-9438982F5C28}" srcId="{051F8D97-5A9B-4D01-ADA1-DB6C4CB66163}" destId="{5CD5E5EC-B459-4414-A2DD-86B8779402C9}" srcOrd="1" destOrd="0" parTransId="{3AF6D410-7E72-4219-977A-4824F7D1270B}" sibTransId="{E0CC2328-E3F7-49C9-8003-E1099F67DD2C}"/>
    <dgm:cxn modelId="{48607D40-D04D-4D39-A628-7E8BE9088FC3}" type="presOf" srcId="{FD27DF83-AD08-4A4B-BA20-2C5C206B162E}" destId="{BF5D15FE-F4DD-452B-8AB9-468625EB5964}" srcOrd="0" destOrd="0" presId="urn:microsoft.com/office/officeart/2005/8/layout/hList1"/>
    <dgm:cxn modelId="{94B11029-5332-4F3F-AD14-9687F14B4D4D}" type="presOf" srcId="{89152995-C1B6-496A-8653-CAC4589D97C9}" destId="{E88A8F30-945A-4A65-82CD-10CB80C05FAC}" srcOrd="0" destOrd="1" presId="urn:microsoft.com/office/officeart/2005/8/layout/hList1"/>
    <dgm:cxn modelId="{D8DDE5D7-967B-4289-B6F4-415FF211C417}" srcId="{051F8D97-5A9B-4D01-ADA1-DB6C4CB66163}" destId="{5F7284E2-E2A2-4DFC-B30C-719A54BC6AB0}" srcOrd="5" destOrd="0" parTransId="{BA22AE76-69F5-4A19-A246-3C3F0F815986}" sibTransId="{C420A5E1-97AB-463A-A71D-EF83C600EEE2}"/>
    <dgm:cxn modelId="{751A8D28-E4EE-4CE1-8BE7-CFCA574C0AE5}" type="presOf" srcId="{6AE29354-02FE-4C49-BE58-18DA6D47103F}" destId="{192CC017-754A-4DAD-91B1-608D782BEA5F}" srcOrd="0" destOrd="0" presId="urn:microsoft.com/office/officeart/2005/8/layout/hList1"/>
    <dgm:cxn modelId="{585153DA-B05B-4FB2-B01C-C48E551B3C9D}" srcId="{6AE29354-02FE-4C49-BE58-18DA6D47103F}" destId="{051F8D97-5A9B-4D01-ADA1-DB6C4CB66163}" srcOrd="1" destOrd="0" parTransId="{01ABCE5D-E224-41A4-A739-CC1C67E5E527}" sibTransId="{6B2BB5C1-BBDE-4CB3-BD1A-C8286A8075C9}"/>
    <dgm:cxn modelId="{214BF0A9-FADD-4971-866E-1C730691A585}" type="presOf" srcId="{051F8D97-5A9B-4D01-ADA1-DB6C4CB66163}" destId="{7573A640-08F5-4EA9-B9D7-3A1F9DAFA972}" srcOrd="0" destOrd="0" presId="urn:microsoft.com/office/officeart/2005/8/layout/hList1"/>
    <dgm:cxn modelId="{1BD9E19C-4810-475F-A939-C7B6673D32BC}" type="presOf" srcId="{FC9E7E84-C11E-487F-89B6-D634B666FD64}" destId="{02636205-39AE-4002-BCD9-5C5160005DBB}" srcOrd="0" destOrd="6" presId="urn:microsoft.com/office/officeart/2005/8/layout/hList1"/>
    <dgm:cxn modelId="{FE2C12E8-8CFC-4F30-9129-E383D841FC93}" srcId="{FD27DF83-AD08-4A4B-BA20-2C5C206B162E}" destId="{C3DF4D25-9C82-45A8-A6DD-F82765E7EDD6}" srcOrd="4" destOrd="0" parTransId="{A494F509-8997-45FA-9A0E-0D47C6AF371C}" sibTransId="{5BC5A801-3718-4411-B38B-FC651C840AFD}"/>
    <dgm:cxn modelId="{3BCA4F68-1A8A-4799-9BA7-F36FEDFD0161}" srcId="{FD27DF83-AD08-4A4B-BA20-2C5C206B162E}" destId="{21E9BBEA-0283-4A7E-9133-ADA61B188320}" srcOrd="2" destOrd="0" parTransId="{21405DDD-994D-4AE6-93E9-09212773824C}" sibTransId="{A656FF09-E018-4D69-82DA-1DDEEC30A39C}"/>
    <dgm:cxn modelId="{908FEA13-0B4A-4EBD-9C89-3B23DC45FC26}" srcId="{FD27DF83-AD08-4A4B-BA20-2C5C206B162E}" destId="{89152995-C1B6-496A-8653-CAC4589D97C9}" srcOrd="1" destOrd="0" parTransId="{B2B16AC6-5A86-4D07-B195-EBCDC410993B}" sibTransId="{B318820E-68BE-409E-97C2-EA747FE68DEC}"/>
    <dgm:cxn modelId="{F1041824-3458-42D1-BC78-DBDCBF939783}" srcId="{FD27DF83-AD08-4A4B-BA20-2C5C206B162E}" destId="{6E26CB98-1D73-490F-986F-EE509F1E8CCD}" srcOrd="6" destOrd="0" parTransId="{80E6C7CE-35DF-44B5-9584-C0827AF3B54A}" sibTransId="{A590CA3C-6719-4507-9DD8-5ADA78F8B009}"/>
    <dgm:cxn modelId="{EFAE4A22-9162-449F-A3E1-3D48B8A9D755}" type="presOf" srcId="{AF79012C-37D6-4C19-88C9-85452CB9F3F4}" destId="{E88A8F30-945A-4A65-82CD-10CB80C05FAC}" srcOrd="0" destOrd="5" presId="urn:microsoft.com/office/officeart/2005/8/layout/hList1"/>
    <dgm:cxn modelId="{9243F6D4-CAFB-4118-A8B5-841E29AA3E87}" srcId="{051F8D97-5A9B-4D01-ADA1-DB6C4CB66163}" destId="{36455FDE-800F-4A7C-A282-97A1CB69FD63}" srcOrd="3" destOrd="0" parTransId="{D8694FD1-0129-4B2A-9C4D-9654BB848B4B}" sibTransId="{07DC084E-9491-4505-8C56-CE2D2A3C6B1F}"/>
    <dgm:cxn modelId="{6970FB31-CCBA-415E-B6ED-8E5E0E45F207}" type="presOf" srcId="{162DC402-CAED-4B10-B7C2-DB960A4B78F5}" destId="{E88A8F30-945A-4A65-82CD-10CB80C05FAC}" srcOrd="0" destOrd="0" presId="urn:microsoft.com/office/officeart/2005/8/layout/hList1"/>
    <dgm:cxn modelId="{B738EE68-8D12-43BE-94A8-FA930A0DED6D}" srcId="{051F8D97-5A9B-4D01-ADA1-DB6C4CB66163}" destId="{B1B31DA8-248A-4359-9061-8FA6A4979D77}" srcOrd="2" destOrd="0" parTransId="{4F07DCDB-4CA7-4476-BDEE-169A928F322B}" sibTransId="{3BFD4625-6A61-445E-BFE9-E117B6968AEB}"/>
    <dgm:cxn modelId="{5ABB325D-7CCC-4B94-96D1-AD0F17B0022D}" type="presOf" srcId="{C3DF4D25-9C82-45A8-A6DD-F82765E7EDD6}" destId="{E88A8F30-945A-4A65-82CD-10CB80C05FAC}" srcOrd="0" destOrd="4" presId="urn:microsoft.com/office/officeart/2005/8/layout/hList1"/>
    <dgm:cxn modelId="{085144DE-838E-4075-9129-D82A973D3DF2}" srcId="{051F8D97-5A9B-4D01-ADA1-DB6C4CB66163}" destId="{FC9E7E84-C11E-487F-89B6-D634B666FD64}" srcOrd="6" destOrd="0" parTransId="{B56493A7-911C-4F9D-BFF8-94FEB66740DE}" sibTransId="{90901070-A70D-4A50-93F3-48EE3FB3650A}"/>
    <dgm:cxn modelId="{E9784200-9278-4E95-ADDD-3B8D8E4AB22D}" type="presOf" srcId="{5CD5E5EC-B459-4414-A2DD-86B8779402C9}" destId="{02636205-39AE-4002-BCD9-5C5160005DBB}" srcOrd="0" destOrd="1" presId="urn:microsoft.com/office/officeart/2005/8/layout/hList1"/>
    <dgm:cxn modelId="{E75EEB02-BB20-4709-9159-162C3B9C6371}" srcId="{FD27DF83-AD08-4A4B-BA20-2C5C206B162E}" destId="{039F9B2E-D517-44C6-987C-36431F7339C8}" srcOrd="3" destOrd="0" parTransId="{7C1781F3-AB24-4A66-8A8E-EF6232710548}" sibTransId="{1CB0F3FF-5011-427A-B630-2EA27B5483D9}"/>
    <dgm:cxn modelId="{D066FF1B-1108-4745-A8AD-BCF673D2933E}" srcId="{051F8D97-5A9B-4D01-ADA1-DB6C4CB66163}" destId="{C2F88999-FD22-48C8-B452-D76FD3414BC9}" srcOrd="0" destOrd="0" parTransId="{CCBAD18F-6C4E-4BC1-81F3-79B11763F868}" sibTransId="{552872DA-E170-4179-98F9-733657A498D1}"/>
    <dgm:cxn modelId="{BFA11AD7-36BB-4B98-84D1-09E07A925263}" type="presOf" srcId="{21E74B61-F3D9-4133-8CE3-EB179057D471}" destId="{02636205-39AE-4002-BCD9-5C5160005DBB}" srcOrd="0" destOrd="4" presId="urn:microsoft.com/office/officeart/2005/8/layout/hList1"/>
    <dgm:cxn modelId="{251E22A4-D3A8-4DE7-9047-EEEF6FA4F51F}" type="presOf" srcId="{36455FDE-800F-4A7C-A282-97A1CB69FD63}" destId="{02636205-39AE-4002-BCD9-5C5160005DBB}" srcOrd="0" destOrd="3" presId="urn:microsoft.com/office/officeart/2005/8/layout/hList1"/>
    <dgm:cxn modelId="{A002979B-4246-4D08-BDC2-30A76168186B}" type="presOf" srcId="{B1B31DA8-248A-4359-9061-8FA6A4979D77}" destId="{02636205-39AE-4002-BCD9-5C5160005DBB}" srcOrd="0" destOrd="2" presId="urn:microsoft.com/office/officeart/2005/8/layout/hList1"/>
    <dgm:cxn modelId="{AAA11FB2-AC07-4675-8923-608A6F080BB4}" type="presOf" srcId="{21E9BBEA-0283-4A7E-9133-ADA61B188320}" destId="{E88A8F30-945A-4A65-82CD-10CB80C05FAC}" srcOrd="0" destOrd="2" presId="urn:microsoft.com/office/officeart/2005/8/layout/hList1"/>
    <dgm:cxn modelId="{18CDEC2A-79C8-4A98-9D9C-DA5B4E71ED55}" type="presOf" srcId="{6E26CB98-1D73-490F-986F-EE509F1E8CCD}" destId="{E88A8F30-945A-4A65-82CD-10CB80C05FAC}" srcOrd="0" destOrd="6" presId="urn:microsoft.com/office/officeart/2005/8/layout/hList1"/>
    <dgm:cxn modelId="{9A766BCC-A4AD-4375-B6B4-A4FD5D8B119A}" type="presOf" srcId="{C2F88999-FD22-48C8-B452-D76FD3414BC9}" destId="{02636205-39AE-4002-BCD9-5C5160005DBB}" srcOrd="0" destOrd="0" presId="urn:microsoft.com/office/officeart/2005/8/layout/hList1"/>
    <dgm:cxn modelId="{A72ECAE5-4BFB-4712-A8FB-6199CF2466A2}" type="presParOf" srcId="{192CC017-754A-4DAD-91B1-608D782BEA5F}" destId="{E2892D26-0ACF-4CFF-A897-31E3E12DBA32}" srcOrd="0" destOrd="0" presId="urn:microsoft.com/office/officeart/2005/8/layout/hList1"/>
    <dgm:cxn modelId="{127CFE9B-8CD9-4D97-951A-FAA7B38DF037}" type="presParOf" srcId="{E2892D26-0ACF-4CFF-A897-31E3E12DBA32}" destId="{BF5D15FE-F4DD-452B-8AB9-468625EB5964}" srcOrd="0" destOrd="0" presId="urn:microsoft.com/office/officeart/2005/8/layout/hList1"/>
    <dgm:cxn modelId="{2C28FA32-8F5F-40E3-8B41-F69B9FF59FBB}" type="presParOf" srcId="{E2892D26-0ACF-4CFF-A897-31E3E12DBA32}" destId="{E88A8F30-945A-4A65-82CD-10CB80C05FAC}" srcOrd="1" destOrd="0" presId="urn:microsoft.com/office/officeart/2005/8/layout/hList1"/>
    <dgm:cxn modelId="{248FFD7A-B08A-4C14-AC58-D32138BAFFE2}" type="presParOf" srcId="{192CC017-754A-4DAD-91B1-608D782BEA5F}" destId="{2D50233C-D561-46A8-B6D4-AD30499FE696}" srcOrd="1" destOrd="0" presId="urn:microsoft.com/office/officeart/2005/8/layout/hList1"/>
    <dgm:cxn modelId="{F51EC5C4-328D-4751-8B6F-8646E59FA9E6}" type="presParOf" srcId="{192CC017-754A-4DAD-91B1-608D782BEA5F}" destId="{FCD06950-18BD-442F-A965-11478B6497E3}" srcOrd="2" destOrd="0" presId="urn:microsoft.com/office/officeart/2005/8/layout/hList1"/>
    <dgm:cxn modelId="{904EEC4E-CB7F-4A11-8734-550053E14BA0}" type="presParOf" srcId="{FCD06950-18BD-442F-A965-11478B6497E3}" destId="{7573A640-08F5-4EA9-B9D7-3A1F9DAFA972}" srcOrd="0" destOrd="0" presId="urn:microsoft.com/office/officeart/2005/8/layout/hList1"/>
    <dgm:cxn modelId="{3EA8813C-B767-455D-AFBE-ACFB4C1DD40F}" type="presParOf" srcId="{FCD06950-18BD-442F-A965-11478B6497E3}" destId="{02636205-39AE-4002-BCD9-5C5160005D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0C0B4-5EEA-418B-9793-3D9B9C21E66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59C45-9451-4499-82E6-804B25265DAB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Наличие пандусов, поручней, расширенных дверных проемов, лифтов;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FF79AD5E-FF8C-42CB-B6D5-C9CEACD8A76D}" type="parTrans" cxnId="{CEACB768-9824-4136-BC1E-B92EFF244806}">
      <dgm:prSet/>
      <dgm:spPr/>
      <dgm:t>
        <a:bodyPr/>
        <a:lstStyle/>
        <a:p>
          <a:endParaRPr lang="ru-RU"/>
        </a:p>
      </dgm:t>
    </dgm:pt>
    <dgm:pt modelId="{BCD5C220-8EED-491C-A358-F7FAA282747C}" type="sibTrans" cxnId="{CEACB768-9824-4136-BC1E-B92EFF244806}">
      <dgm:prSet/>
      <dgm:spPr/>
      <dgm:t>
        <a:bodyPr/>
        <a:lstStyle/>
        <a:p>
          <a:endParaRPr lang="ru-RU"/>
        </a:p>
      </dgm:t>
    </dgm:pt>
    <dgm:pt modelId="{2E23A24D-BEF2-4929-A6B7-77054A16D77C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Увеличение расстояния между рабочими столами (партами) для передвижения инвалидных колясок в аудитории и др.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1F40E9C0-3B8D-4828-A6A3-C98145560052}" type="parTrans" cxnId="{D5C24510-1276-45A5-95A3-5A8E98C1C653}">
      <dgm:prSet/>
      <dgm:spPr/>
      <dgm:t>
        <a:bodyPr/>
        <a:lstStyle/>
        <a:p>
          <a:endParaRPr lang="ru-RU"/>
        </a:p>
      </dgm:t>
    </dgm:pt>
    <dgm:pt modelId="{D3C77BFD-0818-4852-981C-1CB5BC43D39B}" type="sibTrans" cxnId="{D5C24510-1276-45A5-95A3-5A8E98C1C653}">
      <dgm:prSet/>
      <dgm:spPr/>
      <dgm:t>
        <a:bodyPr/>
        <a:lstStyle/>
        <a:p>
          <a:endParaRPr lang="ru-RU"/>
        </a:p>
      </dgm:t>
    </dgm:pt>
    <dgm:pt modelId="{DAB82C1D-24BF-49B2-8448-C29EEC34FEA9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Возможность входа в ППЭ без использования стационарных и (или) переносных металлоискателей (при наличии соответствующих медицинских заключений); 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EC2EC397-5C60-4F52-8156-9D1BC9C1D280}" type="parTrans" cxnId="{2F0AAEDA-4CB5-4F16-B747-600AA6DCE08B}">
      <dgm:prSet/>
      <dgm:spPr/>
      <dgm:t>
        <a:bodyPr/>
        <a:lstStyle/>
        <a:p>
          <a:endParaRPr lang="ru-RU"/>
        </a:p>
      </dgm:t>
    </dgm:pt>
    <dgm:pt modelId="{D7AFC98E-D65D-434C-B569-EE6B78CF2169}" type="sibTrans" cxnId="{2F0AAEDA-4CB5-4F16-B747-600AA6DCE08B}">
      <dgm:prSet/>
      <dgm:spPr/>
      <dgm:t>
        <a:bodyPr/>
        <a:lstStyle/>
        <a:p>
          <a:endParaRPr lang="ru-RU"/>
        </a:p>
      </dgm:t>
    </dgm:pt>
    <dgm:pt modelId="{A4E584C5-6CCD-40F0-A5F8-13F7923F0FF2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Расположение аудитории на первом этаже (при отсутствии лифтов); 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87170D6E-681F-4696-8BF9-AB5346319A1B}" type="parTrans" cxnId="{9CA024B5-9750-42AB-A93D-286E390D36A0}">
      <dgm:prSet/>
      <dgm:spPr/>
      <dgm:t>
        <a:bodyPr/>
        <a:lstStyle/>
        <a:p>
          <a:endParaRPr lang="ru-RU"/>
        </a:p>
      </dgm:t>
    </dgm:pt>
    <dgm:pt modelId="{D40DBD3B-82EB-4264-878F-206FDED373F2}" type="sibTrans" cxnId="{9CA024B5-9750-42AB-A93D-286E390D36A0}">
      <dgm:prSet/>
      <dgm:spPr/>
      <dgm:t>
        <a:bodyPr/>
        <a:lstStyle/>
        <a:p>
          <a:endParaRPr lang="ru-RU"/>
        </a:p>
      </dgm:t>
    </dgm:pt>
    <dgm:pt modelId="{641430A2-FB5E-4B14-B4D9-D79C243EA183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Наличие специальных кресел и других приспособлений;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B759D3E6-8856-42D8-AEFD-C63565EAA99F}" type="parTrans" cxnId="{509706EC-41AA-49C7-9BD9-A8D1CD25FF42}">
      <dgm:prSet/>
      <dgm:spPr/>
      <dgm:t>
        <a:bodyPr/>
        <a:lstStyle/>
        <a:p>
          <a:endParaRPr lang="ru-RU"/>
        </a:p>
      </dgm:t>
    </dgm:pt>
    <dgm:pt modelId="{D6470972-7E78-4BEC-89BF-E990DE893B9C}" type="sibTrans" cxnId="{509706EC-41AA-49C7-9BD9-A8D1CD25FF42}">
      <dgm:prSet/>
      <dgm:spPr/>
      <dgm:t>
        <a:bodyPr/>
        <a:lstStyle/>
        <a:p>
          <a:endParaRPr lang="ru-RU"/>
        </a:p>
      </dgm:t>
    </dgm:pt>
    <dgm:pt modelId="{36A3F89A-68C9-403D-993E-67546188D521}" type="pres">
      <dgm:prSet presAssocID="{6A20C0B4-5EEA-418B-9793-3D9B9C21E6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03639-B8E8-41E2-95E4-C11A85D7A6D8}" type="pres">
      <dgm:prSet presAssocID="{D0459C45-9451-4499-82E6-804B25265DAB}" presName="parentLin" presStyleCnt="0"/>
      <dgm:spPr/>
      <dgm:t>
        <a:bodyPr/>
        <a:lstStyle/>
        <a:p>
          <a:endParaRPr lang="ru-RU"/>
        </a:p>
      </dgm:t>
    </dgm:pt>
    <dgm:pt modelId="{36A7F75A-8D72-4369-8853-04DD511AE781}" type="pres">
      <dgm:prSet presAssocID="{D0459C45-9451-4499-82E6-804B25265D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81E89-3189-445B-B4ED-7D56F61270D4}" type="pres">
      <dgm:prSet presAssocID="{D0459C45-9451-4499-82E6-804B25265DAB}" presName="parentText" presStyleLbl="node1" presStyleIdx="0" presStyleCnt="5" custScaleX="120000" custLinFactNeighborY="-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54B2-8801-474F-A70E-8AD0AEF94344}" type="pres">
      <dgm:prSet presAssocID="{D0459C45-9451-4499-82E6-804B25265DAB}" presName="negativeSpace" presStyleCnt="0"/>
      <dgm:spPr/>
      <dgm:t>
        <a:bodyPr/>
        <a:lstStyle/>
        <a:p>
          <a:endParaRPr lang="ru-RU"/>
        </a:p>
      </dgm:t>
    </dgm:pt>
    <dgm:pt modelId="{8A4EC1FE-0107-4D48-BFD7-5D4E29C12D8A}" type="pres">
      <dgm:prSet presAssocID="{D0459C45-9451-4499-82E6-804B25265DA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DD4F-6BD5-4D1F-8C14-AF168DAA63D4}" type="pres">
      <dgm:prSet presAssocID="{BCD5C220-8EED-491C-A358-F7FAA282747C}" presName="spaceBetweenRectangles" presStyleCnt="0"/>
      <dgm:spPr/>
      <dgm:t>
        <a:bodyPr/>
        <a:lstStyle/>
        <a:p>
          <a:endParaRPr lang="ru-RU"/>
        </a:p>
      </dgm:t>
    </dgm:pt>
    <dgm:pt modelId="{83E6B54A-FF7C-4802-B715-AEBB2BE75B01}" type="pres">
      <dgm:prSet presAssocID="{A4E584C5-6CCD-40F0-A5F8-13F7923F0FF2}" presName="parentLin" presStyleCnt="0"/>
      <dgm:spPr/>
      <dgm:t>
        <a:bodyPr/>
        <a:lstStyle/>
        <a:p>
          <a:endParaRPr lang="ru-RU"/>
        </a:p>
      </dgm:t>
    </dgm:pt>
    <dgm:pt modelId="{D5613CDA-F34D-4310-ABB9-734DE46C217B}" type="pres">
      <dgm:prSet presAssocID="{A4E584C5-6CCD-40F0-A5F8-13F7923F0FF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ED763-499A-432B-A35B-95FE333AE51D}" type="pres">
      <dgm:prSet presAssocID="{A4E584C5-6CCD-40F0-A5F8-13F7923F0FF2}" presName="parentText" presStyleLbl="node1" presStyleIdx="1" presStyleCnt="5" custScaleX="119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C2ED4-8691-434B-AE8F-502F28DB9D52}" type="pres">
      <dgm:prSet presAssocID="{A4E584C5-6CCD-40F0-A5F8-13F7923F0FF2}" presName="negativeSpace" presStyleCnt="0"/>
      <dgm:spPr/>
      <dgm:t>
        <a:bodyPr/>
        <a:lstStyle/>
        <a:p>
          <a:endParaRPr lang="ru-RU"/>
        </a:p>
      </dgm:t>
    </dgm:pt>
    <dgm:pt modelId="{22FCE207-5896-419F-A043-9BF06BDA4C51}" type="pres">
      <dgm:prSet presAssocID="{A4E584C5-6CCD-40F0-A5F8-13F7923F0FF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FCF-75DB-489C-BC05-B932F4BEDF29}" type="pres">
      <dgm:prSet presAssocID="{D40DBD3B-82EB-4264-878F-206FDED373F2}" presName="spaceBetweenRectangles" presStyleCnt="0"/>
      <dgm:spPr/>
      <dgm:t>
        <a:bodyPr/>
        <a:lstStyle/>
        <a:p>
          <a:endParaRPr lang="ru-RU"/>
        </a:p>
      </dgm:t>
    </dgm:pt>
    <dgm:pt modelId="{713C321B-6C06-4710-8E5F-45751C2EBC35}" type="pres">
      <dgm:prSet presAssocID="{DAB82C1D-24BF-49B2-8448-C29EEC34FEA9}" presName="parentLin" presStyleCnt="0"/>
      <dgm:spPr/>
      <dgm:t>
        <a:bodyPr/>
        <a:lstStyle/>
        <a:p>
          <a:endParaRPr lang="ru-RU"/>
        </a:p>
      </dgm:t>
    </dgm:pt>
    <dgm:pt modelId="{4F29D4DA-1D3E-41DB-85AE-A881B3537CE4}" type="pres">
      <dgm:prSet presAssocID="{DAB82C1D-24BF-49B2-8448-C29EEC34FEA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A839DD1-4C3B-4C9C-8E65-0C0248103C44}" type="pres">
      <dgm:prSet presAssocID="{DAB82C1D-24BF-49B2-8448-C29EEC34FEA9}" presName="parentText" presStyleLbl="node1" presStyleIdx="2" presStyleCnt="5" custScaleX="118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0BE0D-5418-4A78-A47A-C00D23A84E81}" type="pres">
      <dgm:prSet presAssocID="{DAB82C1D-24BF-49B2-8448-C29EEC34FEA9}" presName="negativeSpace" presStyleCnt="0"/>
      <dgm:spPr/>
      <dgm:t>
        <a:bodyPr/>
        <a:lstStyle/>
        <a:p>
          <a:endParaRPr lang="ru-RU"/>
        </a:p>
      </dgm:t>
    </dgm:pt>
    <dgm:pt modelId="{BD3D7AD0-CE4D-4572-AC14-C5883D5E81CA}" type="pres">
      <dgm:prSet presAssocID="{DAB82C1D-24BF-49B2-8448-C29EEC34FEA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BBAA1-530B-4EBB-8FB0-B854A4EE9C16}" type="pres">
      <dgm:prSet presAssocID="{D7AFC98E-D65D-434C-B569-EE6B78CF2169}" presName="spaceBetweenRectangles" presStyleCnt="0"/>
      <dgm:spPr/>
      <dgm:t>
        <a:bodyPr/>
        <a:lstStyle/>
        <a:p>
          <a:endParaRPr lang="ru-RU"/>
        </a:p>
      </dgm:t>
    </dgm:pt>
    <dgm:pt modelId="{5E2A88F8-68C5-443A-AC48-BD50BCA025D0}" type="pres">
      <dgm:prSet presAssocID="{641430A2-FB5E-4B14-B4D9-D79C243EA183}" presName="parentLin" presStyleCnt="0"/>
      <dgm:spPr/>
      <dgm:t>
        <a:bodyPr/>
        <a:lstStyle/>
        <a:p>
          <a:endParaRPr lang="ru-RU"/>
        </a:p>
      </dgm:t>
    </dgm:pt>
    <dgm:pt modelId="{31394DEB-1168-42BA-B69A-84B0F8B57421}" type="pres">
      <dgm:prSet presAssocID="{641430A2-FB5E-4B14-B4D9-D79C243EA18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FB56BAE-F7B3-4F0D-9180-0A9D18D3AB37}" type="pres">
      <dgm:prSet presAssocID="{641430A2-FB5E-4B14-B4D9-D79C243EA183}" presName="parentText" presStyleLbl="node1" presStyleIdx="3" presStyleCnt="5" custScaleX="118367" custLinFactNeighborX="-2857" custLinFactNeighborY="17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C8737-C443-4B18-8A63-91007500B2BC}" type="pres">
      <dgm:prSet presAssocID="{641430A2-FB5E-4B14-B4D9-D79C243EA183}" presName="negativeSpace" presStyleCnt="0"/>
      <dgm:spPr/>
      <dgm:t>
        <a:bodyPr/>
        <a:lstStyle/>
        <a:p>
          <a:endParaRPr lang="ru-RU"/>
        </a:p>
      </dgm:t>
    </dgm:pt>
    <dgm:pt modelId="{44BE18D0-5BA8-457B-8574-1E794E6F06C6}" type="pres">
      <dgm:prSet presAssocID="{641430A2-FB5E-4B14-B4D9-D79C243EA18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7431B-2841-4040-972E-499E2D33D459}" type="pres">
      <dgm:prSet presAssocID="{D6470972-7E78-4BEC-89BF-E990DE893B9C}" presName="spaceBetweenRectangles" presStyleCnt="0"/>
      <dgm:spPr/>
      <dgm:t>
        <a:bodyPr/>
        <a:lstStyle/>
        <a:p>
          <a:endParaRPr lang="ru-RU"/>
        </a:p>
      </dgm:t>
    </dgm:pt>
    <dgm:pt modelId="{1DC4C756-459F-4EF1-90C9-7933BB4A7C6E}" type="pres">
      <dgm:prSet presAssocID="{2E23A24D-BEF2-4929-A6B7-77054A16D77C}" presName="parentLin" presStyleCnt="0"/>
      <dgm:spPr/>
      <dgm:t>
        <a:bodyPr/>
        <a:lstStyle/>
        <a:p>
          <a:endParaRPr lang="ru-RU"/>
        </a:p>
      </dgm:t>
    </dgm:pt>
    <dgm:pt modelId="{BF60925B-3467-4EB8-85DB-C83E8257968F}" type="pres">
      <dgm:prSet presAssocID="{2E23A24D-BEF2-4929-A6B7-77054A16D77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3D81575-5C0C-4E53-A5EB-9A5B85AEC046}" type="pres">
      <dgm:prSet presAssocID="{2E23A24D-BEF2-4929-A6B7-77054A16D77C}" presName="parentText" presStyleLbl="node1" presStyleIdx="4" presStyleCnt="5" custScaleX="119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C51E1-A20E-497E-AA0C-FECC63456276}" type="pres">
      <dgm:prSet presAssocID="{2E23A24D-BEF2-4929-A6B7-77054A16D77C}" presName="negativeSpace" presStyleCnt="0"/>
      <dgm:spPr/>
      <dgm:t>
        <a:bodyPr/>
        <a:lstStyle/>
        <a:p>
          <a:endParaRPr lang="ru-RU"/>
        </a:p>
      </dgm:t>
    </dgm:pt>
    <dgm:pt modelId="{3D19EE8B-8E0C-42E4-A356-198457AAA70E}" type="pres">
      <dgm:prSet presAssocID="{2E23A24D-BEF2-4929-A6B7-77054A16D77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CB768-9824-4136-BC1E-B92EFF244806}" srcId="{6A20C0B4-5EEA-418B-9793-3D9B9C21E665}" destId="{D0459C45-9451-4499-82E6-804B25265DAB}" srcOrd="0" destOrd="0" parTransId="{FF79AD5E-FF8C-42CB-B6D5-C9CEACD8A76D}" sibTransId="{BCD5C220-8EED-491C-A358-F7FAA282747C}"/>
    <dgm:cxn modelId="{3F0E6265-53E3-403B-8ED7-8099EFC3097A}" type="presOf" srcId="{A4E584C5-6CCD-40F0-A5F8-13F7923F0FF2}" destId="{D5613CDA-F34D-4310-ABB9-734DE46C217B}" srcOrd="0" destOrd="0" presId="urn:microsoft.com/office/officeart/2005/8/layout/list1"/>
    <dgm:cxn modelId="{509706EC-41AA-49C7-9BD9-A8D1CD25FF42}" srcId="{6A20C0B4-5EEA-418B-9793-3D9B9C21E665}" destId="{641430A2-FB5E-4B14-B4D9-D79C243EA183}" srcOrd="3" destOrd="0" parTransId="{B759D3E6-8856-42D8-AEFD-C63565EAA99F}" sibTransId="{D6470972-7E78-4BEC-89BF-E990DE893B9C}"/>
    <dgm:cxn modelId="{D5C24510-1276-45A5-95A3-5A8E98C1C653}" srcId="{6A20C0B4-5EEA-418B-9793-3D9B9C21E665}" destId="{2E23A24D-BEF2-4929-A6B7-77054A16D77C}" srcOrd="4" destOrd="0" parTransId="{1F40E9C0-3B8D-4828-A6A3-C98145560052}" sibTransId="{D3C77BFD-0818-4852-981C-1CB5BC43D39B}"/>
    <dgm:cxn modelId="{2E1B8F94-E89F-4E09-B4E9-3920560AB59E}" type="presOf" srcId="{641430A2-FB5E-4B14-B4D9-D79C243EA183}" destId="{31394DEB-1168-42BA-B69A-84B0F8B57421}" srcOrd="0" destOrd="0" presId="urn:microsoft.com/office/officeart/2005/8/layout/list1"/>
    <dgm:cxn modelId="{2F0AAEDA-4CB5-4F16-B747-600AA6DCE08B}" srcId="{6A20C0B4-5EEA-418B-9793-3D9B9C21E665}" destId="{DAB82C1D-24BF-49B2-8448-C29EEC34FEA9}" srcOrd="2" destOrd="0" parTransId="{EC2EC397-5C60-4F52-8156-9D1BC9C1D280}" sibTransId="{D7AFC98E-D65D-434C-B569-EE6B78CF2169}"/>
    <dgm:cxn modelId="{2CC3D48B-C847-47F6-AFAA-BA6C5ABEA5E7}" type="presOf" srcId="{DAB82C1D-24BF-49B2-8448-C29EEC34FEA9}" destId="{4F29D4DA-1D3E-41DB-85AE-A881B3537CE4}" srcOrd="0" destOrd="0" presId="urn:microsoft.com/office/officeart/2005/8/layout/list1"/>
    <dgm:cxn modelId="{2F56B0A7-7DD8-49E0-BED7-78FA74B0A5B4}" type="presOf" srcId="{6A20C0B4-5EEA-418B-9793-3D9B9C21E665}" destId="{36A3F89A-68C9-403D-993E-67546188D521}" srcOrd="0" destOrd="0" presId="urn:microsoft.com/office/officeart/2005/8/layout/list1"/>
    <dgm:cxn modelId="{12234068-E927-468E-ACA0-34383908422C}" type="presOf" srcId="{A4E584C5-6CCD-40F0-A5F8-13F7923F0FF2}" destId="{89EED763-499A-432B-A35B-95FE333AE51D}" srcOrd="1" destOrd="0" presId="urn:microsoft.com/office/officeart/2005/8/layout/list1"/>
    <dgm:cxn modelId="{9CA024B5-9750-42AB-A93D-286E390D36A0}" srcId="{6A20C0B4-5EEA-418B-9793-3D9B9C21E665}" destId="{A4E584C5-6CCD-40F0-A5F8-13F7923F0FF2}" srcOrd="1" destOrd="0" parTransId="{87170D6E-681F-4696-8BF9-AB5346319A1B}" sibTransId="{D40DBD3B-82EB-4264-878F-206FDED373F2}"/>
    <dgm:cxn modelId="{43EAF6EB-6CCF-4885-98B4-B257AC960C1D}" type="presOf" srcId="{2E23A24D-BEF2-4929-A6B7-77054A16D77C}" destId="{A3D81575-5C0C-4E53-A5EB-9A5B85AEC046}" srcOrd="1" destOrd="0" presId="urn:microsoft.com/office/officeart/2005/8/layout/list1"/>
    <dgm:cxn modelId="{B02C58B6-E9E1-4B8A-9C1D-77F45B441AFB}" type="presOf" srcId="{D0459C45-9451-4499-82E6-804B25265DAB}" destId="{13681E89-3189-445B-B4ED-7D56F61270D4}" srcOrd="1" destOrd="0" presId="urn:microsoft.com/office/officeart/2005/8/layout/list1"/>
    <dgm:cxn modelId="{242E666E-D3FB-4001-A134-6A728CAC6AF7}" type="presOf" srcId="{2E23A24D-BEF2-4929-A6B7-77054A16D77C}" destId="{BF60925B-3467-4EB8-85DB-C83E8257968F}" srcOrd="0" destOrd="0" presId="urn:microsoft.com/office/officeart/2005/8/layout/list1"/>
    <dgm:cxn modelId="{EB7AC219-B46A-4C76-A093-493746F44835}" type="presOf" srcId="{641430A2-FB5E-4B14-B4D9-D79C243EA183}" destId="{6FB56BAE-F7B3-4F0D-9180-0A9D18D3AB37}" srcOrd="1" destOrd="0" presId="urn:microsoft.com/office/officeart/2005/8/layout/list1"/>
    <dgm:cxn modelId="{1A6D7530-BCB9-45B8-B78B-1537A3F990D6}" type="presOf" srcId="{DAB82C1D-24BF-49B2-8448-C29EEC34FEA9}" destId="{CA839DD1-4C3B-4C9C-8E65-0C0248103C44}" srcOrd="1" destOrd="0" presId="urn:microsoft.com/office/officeart/2005/8/layout/list1"/>
    <dgm:cxn modelId="{1E5BDB71-0FD7-4869-8EA0-C86620968305}" type="presOf" srcId="{D0459C45-9451-4499-82E6-804B25265DAB}" destId="{36A7F75A-8D72-4369-8853-04DD511AE781}" srcOrd="0" destOrd="0" presId="urn:microsoft.com/office/officeart/2005/8/layout/list1"/>
    <dgm:cxn modelId="{93AEC29B-62E8-4FAA-8A18-14967A1316CB}" type="presParOf" srcId="{36A3F89A-68C9-403D-993E-67546188D521}" destId="{62003639-B8E8-41E2-95E4-C11A85D7A6D8}" srcOrd="0" destOrd="0" presId="urn:microsoft.com/office/officeart/2005/8/layout/list1"/>
    <dgm:cxn modelId="{C5FF3131-C0D3-4C84-B13D-92C114873FD5}" type="presParOf" srcId="{62003639-B8E8-41E2-95E4-C11A85D7A6D8}" destId="{36A7F75A-8D72-4369-8853-04DD511AE781}" srcOrd="0" destOrd="0" presId="urn:microsoft.com/office/officeart/2005/8/layout/list1"/>
    <dgm:cxn modelId="{567F0946-72F4-43AB-902E-3DB472FF57D2}" type="presParOf" srcId="{62003639-B8E8-41E2-95E4-C11A85D7A6D8}" destId="{13681E89-3189-445B-B4ED-7D56F61270D4}" srcOrd="1" destOrd="0" presId="urn:microsoft.com/office/officeart/2005/8/layout/list1"/>
    <dgm:cxn modelId="{75AFD007-6319-4062-9ACF-24E30255D1AC}" type="presParOf" srcId="{36A3F89A-68C9-403D-993E-67546188D521}" destId="{44C354B2-8801-474F-A70E-8AD0AEF94344}" srcOrd="1" destOrd="0" presId="urn:microsoft.com/office/officeart/2005/8/layout/list1"/>
    <dgm:cxn modelId="{98FE8360-6C1E-44EB-A232-12D8CBEF473B}" type="presParOf" srcId="{36A3F89A-68C9-403D-993E-67546188D521}" destId="{8A4EC1FE-0107-4D48-BFD7-5D4E29C12D8A}" srcOrd="2" destOrd="0" presId="urn:microsoft.com/office/officeart/2005/8/layout/list1"/>
    <dgm:cxn modelId="{9C1BF1E8-1448-479A-A12B-57B933080EA3}" type="presParOf" srcId="{36A3F89A-68C9-403D-993E-67546188D521}" destId="{81F9DD4F-6BD5-4D1F-8C14-AF168DAA63D4}" srcOrd="3" destOrd="0" presId="urn:microsoft.com/office/officeart/2005/8/layout/list1"/>
    <dgm:cxn modelId="{17C9AD32-A9D4-4267-88B2-546D2B7A2032}" type="presParOf" srcId="{36A3F89A-68C9-403D-993E-67546188D521}" destId="{83E6B54A-FF7C-4802-B715-AEBB2BE75B01}" srcOrd="4" destOrd="0" presId="urn:microsoft.com/office/officeart/2005/8/layout/list1"/>
    <dgm:cxn modelId="{734FED12-CACA-48A5-955D-3C9C73797D70}" type="presParOf" srcId="{83E6B54A-FF7C-4802-B715-AEBB2BE75B01}" destId="{D5613CDA-F34D-4310-ABB9-734DE46C217B}" srcOrd="0" destOrd="0" presId="urn:microsoft.com/office/officeart/2005/8/layout/list1"/>
    <dgm:cxn modelId="{3869A759-CCC9-4963-B9F5-A9C7CF177A44}" type="presParOf" srcId="{83E6B54A-FF7C-4802-B715-AEBB2BE75B01}" destId="{89EED763-499A-432B-A35B-95FE333AE51D}" srcOrd="1" destOrd="0" presId="urn:microsoft.com/office/officeart/2005/8/layout/list1"/>
    <dgm:cxn modelId="{B87742AE-DB14-4432-8BAA-25648C8FCB27}" type="presParOf" srcId="{36A3F89A-68C9-403D-993E-67546188D521}" destId="{155C2ED4-8691-434B-AE8F-502F28DB9D52}" srcOrd="5" destOrd="0" presId="urn:microsoft.com/office/officeart/2005/8/layout/list1"/>
    <dgm:cxn modelId="{4BBD8145-7D7D-48A8-A788-64C3781A06A9}" type="presParOf" srcId="{36A3F89A-68C9-403D-993E-67546188D521}" destId="{22FCE207-5896-419F-A043-9BF06BDA4C51}" srcOrd="6" destOrd="0" presId="urn:microsoft.com/office/officeart/2005/8/layout/list1"/>
    <dgm:cxn modelId="{10AE2480-AF81-443A-9640-92A7486F97C0}" type="presParOf" srcId="{36A3F89A-68C9-403D-993E-67546188D521}" destId="{2C696FCF-75DB-489C-BC05-B932F4BEDF29}" srcOrd="7" destOrd="0" presId="urn:microsoft.com/office/officeart/2005/8/layout/list1"/>
    <dgm:cxn modelId="{2DEA4921-14A7-4927-A33F-3D57B5364896}" type="presParOf" srcId="{36A3F89A-68C9-403D-993E-67546188D521}" destId="{713C321B-6C06-4710-8E5F-45751C2EBC35}" srcOrd="8" destOrd="0" presId="urn:microsoft.com/office/officeart/2005/8/layout/list1"/>
    <dgm:cxn modelId="{0370BFFB-A172-4F1C-8BDF-159676C83FDA}" type="presParOf" srcId="{713C321B-6C06-4710-8E5F-45751C2EBC35}" destId="{4F29D4DA-1D3E-41DB-85AE-A881B3537CE4}" srcOrd="0" destOrd="0" presId="urn:microsoft.com/office/officeart/2005/8/layout/list1"/>
    <dgm:cxn modelId="{DE30D9BE-FFA4-4DDA-AB4C-4F4963C2AC08}" type="presParOf" srcId="{713C321B-6C06-4710-8E5F-45751C2EBC35}" destId="{CA839DD1-4C3B-4C9C-8E65-0C0248103C44}" srcOrd="1" destOrd="0" presId="urn:microsoft.com/office/officeart/2005/8/layout/list1"/>
    <dgm:cxn modelId="{F1AE903A-76F4-4004-912D-FD86CA95FD1F}" type="presParOf" srcId="{36A3F89A-68C9-403D-993E-67546188D521}" destId="{6E30BE0D-5418-4A78-A47A-C00D23A84E81}" srcOrd="9" destOrd="0" presId="urn:microsoft.com/office/officeart/2005/8/layout/list1"/>
    <dgm:cxn modelId="{068DD882-AB30-4EEC-A6C0-08EF05DA3E56}" type="presParOf" srcId="{36A3F89A-68C9-403D-993E-67546188D521}" destId="{BD3D7AD0-CE4D-4572-AC14-C5883D5E81CA}" srcOrd="10" destOrd="0" presId="urn:microsoft.com/office/officeart/2005/8/layout/list1"/>
    <dgm:cxn modelId="{1D196B4F-57C7-4C2B-B464-98A45D14FB87}" type="presParOf" srcId="{36A3F89A-68C9-403D-993E-67546188D521}" destId="{43BBBAA1-530B-4EBB-8FB0-B854A4EE9C16}" srcOrd="11" destOrd="0" presId="urn:microsoft.com/office/officeart/2005/8/layout/list1"/>
    <dgm:cxn modelId="{8B5577BA-9968-4055-AD07-7E41FC83F9CC}" type="presParOf" srcId="{36A3F89A-68C9-403D-993E-67546188D521}" destId="{5E2A88F8-68C5-443A-AC48-BD50BCA025D0}" srcOrd="12" destOrd="0" presId="urn:microsoft.com/office/officeart/2005/8/layout/list1"/>
    <dgm:cxn modelId="{E30F26E8-55B8-4CAB-AF40-96C9C07EBD67}" type="presParOf" srcId="{5E2A88F8-68C5-443A-AC48-BD50BCA025D0}" destId="{31394DEB-1168-42BA-B69A-84B0F8B57421}" srcOrd="0" destOrd="0" presId="urn:microsoft.com/office/officeart/2005/8/layout/list1"/>
    <dgm:cxn modelId="{DC31C7F9-5392-45B5-8ECD-8BD7FD597632}" type="presParOf" srcId="{5E2A88F8-68C5-443A-AC48-BD50BCA025D0}" destId="{6FB56BAE-F7B3-4F0D-9180-0A9D18D3AB37}" srcOrd="1" destOrd="0" presId="urn:microsoft.com/office/officeart/2005/8/layout/list1"/>
    <dgm:cxn modelId="{72E8A5E8-60DB-4CA7-BAF8-DC7EFFF1AC57}" type="presParOf" srcId="{36A3F89A-68C9-403D-993E-67546188D521}" destId="{DCCC8737-C443-4B18-8A63-91007500B2BC}" srcOrd="13" destOrd="0" presId="urn:microsoft.com/office/officeart/2005/8/layout/list1"/>
    <dgm:cxn modelId="{8529CE41-BB5C-43DF-BB35-588438AB71A7}" type="presParOf" srcId="{36A3F89A-68C9-403D-993E-67546188D521}" destId="{44BE18D0-5BA8-457B-8574-1E794E6F06C6}" srcOrd="14" destOrd="0" presId="urn:microsoft.com/office/officeart/2005/8/layout/list1"/>
    <dgm:cxn modelId="{F192BFC4-C4E7-407E-8AA1-0CF6ADB732A4}" type="presParOf" srcId="{36A3F89A-68C9-403D-993E-67546188D521}" destId="{6997431B-2841-4040-972E-499E2D33D459}" srcOrd="15" destOrd="0" presId="urn:microsoft.com/office/officeart/2005/8/layout/list1"/>
    <dgm:cxn modelId="{C00FD611-776C-4803-A581-1D88FAA28FA5}" type="presParOf" srcId="{36A3F89A-68C9-403D-993E-67546188D521}" destId="{1DC4C756-459F-4EF1-90C9-7933BB4A7C6E}" srcOrd="16" destOrd="0" presId="urn:microsoft.com/office/officeart/2005/8/layout/list1"/>
    <dgm:cxn modelId="{D723584B-F8FD-4D2C-8D41-7A3DB131A372}" type="presParOf" srcId="{1DC4C756-459F-4EF1-90C9-7933BB4A7C6E}" destId="{BF60925B-3467-4EB8-85DB-C83E8257968F}" srcOrd="0" destOrd="0" presId="urn:microsoft.com/office/officeart/2005/8/layout/list1"/>
    <dgm:cxn modelId="{3A161930-3756-4FA0-B331-F1B5D82FFD5A}" type="presParOf" srcId="{1DC4C756-459F-4EF1-90C9-7933BB4A7C6E}" destId="{A3D81575-5C0C-4E53-A5EB-9A5B85AEC046}" srcOrd="1" destOrd="0" presId="urn:microsoft.com/office/officeart/2005/8/layout/list1"/>
    <dgm:cxn modelId="{D3D90BD1-67D5-4102-9B08-00C8B59C16E9}" type="presParOf" srcId="{36A3F89A-68C9-403D-993E-67546188D521}" destId="{6A2C51E1-A20E-497E-AA0C-FECC63456276}" srcOrd="17" destOrd="0" presId="urn:microsoft.com/office/officeart/2005/8/layout/list1"/>
    <dgm:cxn modelId="{2E7CB015-BD20-470C-B4D2-1B3F9ECA20D5}" type="presParOf" srcId="{36A3F89A-68C9-403D-993E-67546188D521}" destId="{3D19EE8B-8E0C-42E4-A356-198457AAA7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715AF-C98F-444D-9707-1EC1B7BBCB8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113BE-B656-4D6E-B4CD-0F5AB76BFFB7}">
      <dgm:prSet phldrT="[Текст]" custT="1"/>
      <dgm:spPr/>
      <dgm:t>
        <a:bodyPr/>
        <a:lstStyle/>
        <a:p>
          <a:r>
            <a:rPr lang="ru-RU" sz="4000" dirty="0" smtClean="0">
              <a:latin typeface="Cambria" pitchFamily="18" charset="0"/>
              <a:ea typeface="Cambria" pitchFamily="18" charset="0"/>
            </a:rPr>
            <a:t>на</a:t>
          </a:r>
          <a:r>
            <a:rPr lang="ru-RU" sz="4800" dirty="0" smtClean="0">
              <a:latin typeface="Cambria" pitchFamily="18" charset="0"/>
              <a:ea typeface="Cambria" pitchFamily="18" charset="0"/>
            </a:rPr>
            <a:t> 1,5 часа</a:t>
          </a:r>
        </a:p>
        <a:p>
          <a:r>
            <a:rPr lang="ru-RU" sz="4800" dirty="0" smtClean="0">
              <a:latin typeface="Cambria" pitchFamily="18" charset="0"/>
              <a:ea typeface="Cambria" pitchFamily="18" charset="0"/>
            </a:rPr>
            <a:t> (90 минут)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210E57DE-CE7D-457A-8861-590C0C8EEEFE}" type="parTrans" cxnId="{FB3A7BC5-B68D-4BB4-9683-6EBC95C9ED68}">
      <dgm:prSet/>
      <dgm:spPr/>
      <dgm:t>
        <a:bodyPr/>
        <a:lstStyle/>
        <a:p>
          <a:endParaRPr lang="ru-RU"/>
        </a:p>
      </dgm:t>
    </dgm:pt>
    <dgm:pt modelId="{78F6303F-16E2-49D0-B34A-A747F5ED700C}" type="sibTrans" cxnId="{FB3A7BC5-B68D-4BB4-9683-6EBC95C9ED68}">
      <dgm:prSet/>
      <dgm:spPr/>
      <dgm:t>
        <a:bodyPr/>
        <a:lstStyle/>
        <a:p>
          <a:endParaRPr lang="ru-RU"/>
        </a:p>
      </dgm:t>
    </dgm:pt>
    <dgm:pt modelId="{BAF30E4D-0BB0-4DE3-8D68-AACD4EBCDF4E}">
      <dgm:prSet phldrT="[Текст]" custT="1"/>
      <dgm:spPr/>
      <dgm:t>
        <a:bodyPr/>
        <a:lstStyle/>
        <a:p>
          <a:r>
            <a:rPr lang="ru-RU" sz="4000" dirty="0" smtClean="0">
              <a:latin typeface="Cambria" pitchFamily="18" charset="0"/>
              <a:ea typeface="Cambria" pitchFamily="18" charset="0"/>
            </a:rPr>
            <a:t>на</a:t>
          </a:r>
          <a:r>
            <a:rPr lang="ru-RU" sz="4800" dirty="0" smtClean="0">
              <a:latin typeface="Cambria" pitchFamily="18" charset="0"/>
              <a:ea typeface="Cambria" pitchFamily="18" charset="0"/>
            </a:rPr>
            <a:t> 30 минут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B77C887F-BCCA-4630-B44B-5A062296916C}" type="parTrans" cxnId="{C6D997EE-183C-4CD3-A03C-62F1118CB8C7}">
      <dgm:prSet/>
      <dgm:spPr/>
      <dgm:t>
        <a:bodyPr/>
        <a:lstStyle/>
        <a:p>
          <a:endParaRPr lang="ru-RU"/>
        </a:p>
      </dgm:t>
    </dgm:pt>
    <dgm:pt modelId="{9869B319-2B23-48D8-A01A-1A636CC0AC79}" type="sibTrans" cxnId="{C6D997EE-183C-4CD3-A03C-62F1118CB8C7}">
      <dgm:prSet/>
      <dgm:spPr/>
      <dgm:t>
        <a:bodyPr/>
        <a:lstStyle/>
        <a:p>
          <a:endParaRPr lang="ru-RU"/>
        </a:p>
      </dgm:t>
    </dgm:pt>
    <dgm:pt modelId="{F79C9F8A-F2DE-4ED5-BDDA-CAAEA488884D}">
      <dgm:prSet phldrT="[Текст]" custT="1"/>
      <dgm:spPr/>
      <dgm:t>
        <a:bodyPr/>
        <a:lstStyle/>
        <a:p>
          <a:r>
            <a:rPr lang="ru-RU" sz="4800" dirty="0" smtClean="0">
              <a:latin typeface="Cambria" pitchFamily="18" charset="0"/>
              <a:ea typeface="Cambria" pitchFamily="18" charset="0"/>
            </a:rPr>
            <a:t>ОГЭ и ЕГЭ по иностранным языкам (раздел «Говорение») 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A544DFE4-DE57-4F0F-94C1-23AAE285091B}" type="parTrans" cxnId="{21C1FB43-F1CB-43E1-B34C-707C82C1D229}">
      <dgm:prSet/>
      <dgm:spPr/>
      <dgm:t>
        <a:bodyPr/>
        <a:lstStyle/>
        <a:p>
          <a:endParaRPr lang="ru-RU"/>
        </a:p>
      </dgm:t>
    </dgm:pt>
    <dgm:pt modelId="{C0DD0537-7F54-4E3A-948D-0FBC7F6AB886}" type="sibTrans" cxnId="{21C1FB43-F1CB-43E1-B34C-707C82C1D229}">
      <dgm:prSet/>
      <dgm:spPr/>
      <dgm:t>
        <a:bodyPr/>
        <a:lstStyle/>
        <a:p>
          <a:endParaRPr lang="ru-RU"/>
        </a:p>
      </dgm:t>
    </dgm:pt>
    <dgm:pt modelId="{674DC182-3A6B-4E43-A2F5-760655FF8337}">
      <dgm:prSet phldrT="[Текст]" custT="1"/>
      <dgm:spPr/>
      <dgm:t>
        <a:bodyPr/>
        <a:lstStyle/>
        <a:p>
          <a:r>
            <a:rPr lang="ru-RU" sz="4800" dirty="0" smtClean="0">
              <a:latin typeface="Cambria" pitchFamily="18" charset="0"/>
              <a:ea typeface="Cambria" pitchFamily="18" charset="0"/>
            </a:rPr>
            <a:t>по учебному предмету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03D9C7C9-62B7-4FAB-80E6-6BF9CFAC7EC6}" type="parTrans" cxnId="{6ED4688E-5479-446D-8E7B-E5F9D3CCBA06}">
      <dgm:prSet/>
      <dgm:spPr/>
      <dgm:t>
        <a:bodyPr/>
        <a:lstStyle/>
        <a:p>
          <a:endParaRPr lang="ru-RU"/>
        </a:p>
      </dgm:t>
    </dgm:pt>
    <dgm:pt modelId="{B0EE4426-E1AA-44A4-B464-44646504702E}" type="sibTrans" cxnId="{6ED4688E-5479-446D-8E7B-E5F9D3CCBA06}">
      <dgm:prSet/>
      <dgm:spPr/>
      <dgm:t>
        <a:bodyPr/>
        <a:lstStyle/>
        <a:p>
          <a:endParaRPr lang="ru-RU"/>
        </a:p>
      </dgm:t>
    </dgm:pt>
    <dgm:pt modelId="{7D91F026-3935-4FEC-8B31-FCDE6A97CC8D}" type="pres">
      <dgm:prSet presAssocID="{A88715AF-C98F-444D-9707-1EC1B7BBCB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F83CE9-C4D0-4EBF-8D67-A7E1AB699AA7}" type="pres">
      <dgm:prSet presAssocID="{714113BE-B656-4D6E-B4CD-0F5AB76BFFB7}" presName="linNode" presStyleCnt="0"/>
      <dgm:spPr/>
    </dgm:pt>
    <dgm:pt modelId="{4866CD8C-CC61-4C54-9706-12D87E55266C}" type="pres">
      <dgm:prSet presAssocID="{714113BE-B656-4D6E-B4CD-0F5AB76BFFB7}" presName="parentShp" presStyleLbl="node1" presStyleIdx="0" presStyleCnt="2" custLinFactNeighborY="-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6E3B-3E7E-4406-AE67-FFDDCC6DACE6}" type="pres">
      <dgm:prSet presAssocID="{714113BE-B656-4D6E-B4CD-0F5AB76BFFB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F7C44-B772-440B-B91E-36FEF4C5D92F}" type="pres">
      <dgm:prSet presAssocID="{78F6303F-16E2-49D0-B34A-A747F5ED700C}" presName="spacing" presStyleCnt="0"/>
      <dgm:spPr/>
    </dgm:pt>
    <dgm:pt modelId="{D2316E69-AE4F-4978-A76B-C1C6598C615C}" type="pres">
      <dgm:prSet presAssocID="{BAF30E4D-0BB0-4DE3-8D68-AACD4EBCDF4E}" presName="linNode" presStyleCnt="0"/>
      <dgm:spPr/>
    </dgm:pt>
    <dgm:pt modelId="{335EB22F-135E-4253-B265-FFF5480742D8}" type="pres">
      <dgm:prSet presAssocID="{BAF30E4D-0BB0-4DE3-8D68-AACD4EBCDF4E}" presName="parentShp" presStyleLbl="node1" presStyleIdx="1" presStyleCnt="2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2F96-51BC-472B-9DAE-EEB408132BC5}" type="pres">
      <dgm:prSet presAssocID="{BAF30E4D-0BB0-4DE3-8D68-AACD4EBCDF4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25FAC9-954F-4591-AF60-17CDFCACC0BB}" type="presOf" srcId="{A88715AF-C98F-444D-9707-1EC1B7BBCB87}" destId="{7D91F026-3935-4FEC-8B31-FCDE6A97CC8D}" srcOrd="0" destOrd="0" presId="urn:microsoft.com/office/officeart/2005/8/layout/vList6"/>
    <dgm:cxn modelId="{C6D997EE-183C-4CD3-A03C-62F1118CB8C7}" srcId="{A88715AF-C98F-444D-9707-1EC1B7BBCB87}" destId="{BAF30E4D-0BB0-4DE3-8D68-AACD4EBCDF4E}" srcOrd="1" destOrd="0" parTransId="{B77C887F-BCCA-4630-B44B-5A062296916C}" sibTransId="{9869B319-2B23-48D8-A01A-1A636CC0AC79}"/>
    <dgm:cxn modelId="{E0B5072A-7A87-4C1A-85EA-25C54548BBFA}" type="presOf" srcId="{F79C9F8A-F2DE-4ED5-BDDA-CAAEA488884D}" destId="{797F2F96-51BC-472B-9DAE-EEB408132BC5}" srcOrd="0" destOrd="0" presId="urn:microsoft.com/office/officeart/2005/8/layout/vList6"/>
    <dgm:cxn modelId="{A952B2B5-49AD-42C3-8448-4A35DA059894}" type="presOf" srcId="{674DC182-3A6B-4E43-A2F5-760655FF8337}" destId="{9F8B6E3B-3E7E-4406-AE67-FFDDCC6DACE6}" srcOrd="0" destOrd="0" presId="urn:microsoft.com/office/officeart/2005/8/layout/vList6"/>
    <dgm:cxn modelId="{55AB36E2-1B09-4C83-9169-E7C33DBD77FB}" type="presOf" srcId="{714113BE-B656-4D6E-B4CD-0F5AB76BFFB7}" destId="{4866CD8C-CC61-4C54-9706-12D87E55266C}" srcOrd="0" destOrd="0" presId="urn:microsoft.com/office/officeart/2005/8/layout/vList6"/>
    <dgm:cxn modelId="{DA5A5A11-5830-4FDA-A8A1-BB58D2EB1940}" type="presOf" srcId="{BAF30E4D-0BB0-4DE3-8D68-AACD4EBCDF4E}" destId="{335EB22F-135E-4253-B265-FFF5480742D8}" srcOrd="0" destOrd="0" presId="urn:microsoft.com/office/officeart/2005/8/layout/vList6"/>
    <dgm:cxn modelId="{6ED4688E-5479-446D-8E7B-E5F9D3CCBA06}" srcId="{714113BE-B656-4D6E-B4CD-0F5AB76BFFB7}" destId="{674DC182-3A6B-4E43-A2F5-760655FF8337}" srcOrd="0" destOrd="0" parTransId="{03D9C7C9-62B7-4FAB-80E6-6BF9CFAC7EC6}" sibTransId="{B0EE4426-E1AA-44A4-B464-44646504702E}"/>
    <dgm:cxn modelId="{21C1FB43-F1CB-43E1-B34C-707C82C1D229}" srcId="{BAF30E4D-0BB0-4DE3-8D68-AACD4EBCDF4E}" destId="{F79C9F8A-F2DE-4ED5-BDDA-CAAEA488884D}" srcOrd="0" destOrd="0" parTransId="{A544DFE4-DE57-4F0F-94C1-23AAE285091B}" sibTransId="{C0DD0537-7F54-4E3A-948D-0FBC7F6AB886}"/>
    <dgm:cxn modelId="{FB3A7BC5-B68D-4BB4-9683-6EBC95C9ED68}" srcId="{A88715AF-C98F-444D-9707-1EC1B7BBCB87}" destId="{714113BE-B656-4D6E-B4CD-0F5AB76BFFB7}" srcOrd="0" destOrd="0" parTransId="{210E57DE-CE7D-457A-8861-590C0C8EEEFE}" sibTransId="{78F6303F-16E2-49D0-B34A-A747F5ED700C}"/>
    <dgm:cxn modelId="{83587CEA-84FD-4825-93B1-4BD5C4ED8E9B}" type="presParOf" srcId="{7D91F026-3935-4FEC-8B31-FCDE6A97CC8D}" destId="{5AF83CE9-C4D0-4EBF-8D67-A7E1AB699AA7}" srcOrd="0" destOrd="0" presId="urn:microsoft.com/office/officeart/2005/8/layout/vList6"/>
    <dgm:cxn modelId="{E45D5F6F-D587-4B3D-9FF0-FD07AEB015F9}" type="presParOf" srcId="{5AF83CE9-C4D0-4EBF-8D67-A7E1AB699AA7}" destId="{4866CD8C-CC61-4C54-9706-12D87E55266C}" srcOrd="0" destOrd="0" presId="urn:microsoft.com/office/officeart/2005/8/layout/vList6"/>
    <dgm:cxn modelId="{4791F845-9047-4915-BF16-7B704EEE433F}" type="presParOf" srcId="{5AF83CE9-C4D0-4EBF-8D67-A7E1AB699AA7}" destId="{9F8B6E3B-3E7E-4406-AE67-FFDDCC6DACE6}" srcOrd="1" destOrd="0" presId="urn:microsoft.com/office/officeart/2005/8/layout/vList6"/>
    <dgm:cxn modelId="{F0AE85E0-DD27-4DFC-8DC3-E77AC5A84593}" type="presParOf" srcId="{7D91F026-3935-4FEC-8B31-FCDE6A97CC8D}" destId="{695F7C44-B772-440B-B91E-36FEF4C5D92F}" srcOrd="1" destOrd="0" presId="urn:microsoft.com/office/officeart/2005/8/layout/vList6"/>
    <dgm:cxn modelId="{F8FF2C36-0665-44C2-88F6-1365AA901296}" type="presParOf" srcId="{7D91F026-3935-4FEC-8B31-FCDE6A97CC8D}" destId="{D2316E69-AE4F-4978-A76B-C1C6598C615C}" srcOrd="2" destOrd="0" presId="urn:microsoft.com/office/officeart/2005/8/layout/vList6"/>
    <dgm:cxn modelId="{D3A3F3E0-FBD0-42F8-A526-32318146174A}" type="presParOf" srcId="{D2316E69-AE4F-4978-A76B-C1C6598C615C}" destId="{335EB22F-135E-4253-B265-FFF5480742D8}" srcOrd="0" destOrd="0" presId="urn:microsoft.com/office/officeart/2005/8/layout/vList6"/>
    <dgm:cxn modelId="{BE46CE6A-87C0-4C07-834A-022CEBFC1906}" type="presParOf" srcId="{D2316E69-AE4F-4978-A76B-C1C6598C615C}" destId="{797F2F96-51BC-472B-9DAE-EEB408132B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C0AC4-C420-492E-973E-8D8ABF564A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6598-D63E-42B7-9B5E-9DF8E69F39E6}">
      <dgm:prSet phldrT="[Текст]" custT="1"/>
      <dgm:spPr/>
      <dgm:t>
        <a:bodyPr/>
        <a:lstStyle/>
        <a:p>
          <a:r>
            <a:rPr lang="ru-RU" sz="4400" dirty="0" smtClean="0">
              <a:latin typeface="Cambria" pitchFamily="18" charset="0"/>
              <a:ea typeface="Cambria" pitchFamily="18" charset="0"/>
            </a:rPr>
            <a:t>Порядок организации питания и перерывов </a:t>
          </a:r>
          <a:endParaRPr lang="ru-RU" sz="4400" dirty="0">
            <a:latin typeface="Cambria" pitchFamily="18" charset="0"/>
            <a:ea typeface="Cambria" pitchFamily="18" charset="0"/>
          </a:endParaRPr>
        </a:p>
      </dgm:t>
    </dgm:pt>
    <dgm:pt modelId="{241C6E95-E5F2-4B1C-9EC2-C34B42A7B3C8}" type="parTrans" cxnId="{12390D79-436B-4190-85B0-FD26F144885A}">
      <dgm:prSet/>
      <dgm:spPr/>
      <dgm:t>
        <a:bodyPr/>
        <a:lstStyle/>
        <a:p>
          <a:endParaRPr lang="ru-RU"/>
        </a:p>
      </dgm:t>
    </dgm:pt>
    <dgm:pt modelId="{3CA360E6-242D-4F9A-BE23-23AF601C6B15}" type="sibTrans" cxnId="{12390D79-436B-4190-85B0-FD26F144885A}">
      <dgm:prSet/>
      <dgm:spPr/>
      <dgm:t>
        <a:bodyPr/>
        <a:lstStyle/>
        <a:p>
          <a:endParaRPr lang="ru-RU"/>
        </a:p>
      </dgm:t>
    </dgm:pt>
    <dgm:pt modelId="{8D607C6F-F43E-4AB4-934F-BCEEF08FC38E}">
      <dgm:prSet phldrT="[Текст]" custT="1"/>
      <dgm:spPr/>
      <dgm:t>
        <a:bodyPr/>
        <a:lstStyle/>
        <a:p>
          <a:r>
            <a:rPr lang="ru-RU" sz="4400" dirty="0" smtClean="0">
              <a:latin typeface="Cambria" pitchFamily="18" charset="0"/>
              <a:ea typeface="Cambria" pitchFamily="18" charset="0"/>
            </a:rPr>
            <a:t>определяется ОИВ</a:t>
          </a:r>
          <a:endParaRPr lang="ru-RU" sz="4400" dirty="0">
            <a:latin typeface="Cambria" pitchFamily="18" charset="0"/>
            <a:ea typeface="Cambria" pitchFamily="18" charset="0"/>
          </a:endParaRPr>
        </a:p>
      </dgm:t>
    </dgm:pt>
    <dgm:pt modelId="{BE07D98C-0924-429B-BEA2-E953B2590596}" type="parTrans" cxnId="{57696E3F-9B30-46EE-80F4-C10C7CFA9868}">
      <dgm:prSet/>
      <dgm:spPr/>
      <dgm:t>
        <a:bodyPr/>
        <a:lstStyle/>
        <a:p>
          <a:endParaRPr lang="ru-RU"/>
        </a:p>
      </dgm:t>
    </dgm:pt>
    <dgm:pt modelId="{30A667E0-2A2E-4621-B0FA-BFB4DDE2A0C8}" type="sibTrans" cxnId="{57696E3F-9B30-46EE-80F4-C10C7CFA9868}">
      <dgm:prSet/>
      <dgm:spPr/>
      <dgm:t>
        <a:bodyPr/>
        <a:lstStyle/>
        <a:p>
          <a:endParaRPr lang="ru-RU"/>
        </a:p>
      </dgm:t>
    </dgm:pt>
    <dgm:pt modelId="{FA61E775-9057-43D5-B9F6-893301E270CD}">
      <dgm:prSet phldrT="[Текст]" custT="1"/>
      <dgm:spPr/>
      <dgm:t>
        <a:bodyPr/>
        <a:lstStyle/>
        <a:p>
          <a:endParaRPr lang="ru-RU" sz="4400" dirty="0">
            <a:latin typeface="Cambria" pitchFamily="18" charset="0"/>
            <a:ea typeface="Cambria" pitchFamily="18" charset="0"/>
          </a:endParaRPr>
        </a:p>
      </dgm:t>
    </dgm:pt>
    <dgm:pt modelId="{39D4DA13-B48D-4686-BC75-082FA662BE64}" type="parTrans" cxnId="{757D3E9C-AC22-4F81-BC26-F7727926C654}">
      <dgm:prSet/>
      <dgm:spPr/>
      <dgm:t>
        <a:bodyPr/>
        <a:lstStyle/>
        <a:p>
          <a:endParaRPr lang="ru-RU"/>
        </a:p>
      </dgm:t>
    </dgm:pt>
    <dgm:pt modelId="{7CF39310-DC33-44BD-A9E4-91829F86A495}" type="sibTrans" cxnId="{757D3E9C-AC22-4F81-BC26-F7727926C654}">
      <dgm:prSet/>
      <dgm:spPr/>
      <dgm:t>
        <a:bodyPr/>
        <a:lstStyle/>
        <a:p>
          <a:endParaRPr lang="ru-RU"/>
        </a:p>
      </dgm:t>
    </dgm:pt>
    <dgm:pt modelId="{2F407CE3-3675-4B0C-8904-D557B24202B0}" type="pres">
      <dgm:prSet presAssocID="{D47C0AC4-C420-492E-973E-8D8ABF564A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EBB1C5-7097-461B-BD99-17D5C1453295}" type="pres">
      <dgm:prSet presAssocID="{A1A36598-D63E-42B7-9B5E-9DF8E69F39E6}" presName="linNode" presStyleCnt="0"/>
      <dgm:spPr/>
    </dgm:pt>
    <dgm:pt modelId="{3990A56E-ADFC-4B8F-860F-A04FB325B6E4}" type="pres">
      <dgm:prSet presAssocID="{A1A36598-D63E-42B7-9B5E-9DF8E69F39E6}" presName="parentShp" presStyleLbl="node1" presStyleIdx="0" presStyleCnt="1" custLinFactNeighborY="10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5062F-1555-4191-9FF6-E4854B1BBB40}" type="pres">
      <dgm:prSet presAssocID="{A1A36598-D63E-42B7-9B5E-9DF8E69F39E6}" presName="childShp" presStyleLbl="bgAccFollowNode1" presStyleIdx="0" presStyleCnt="1" custLinFactNeighborX="3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A1D51-FB02-47C7-8AD1-1C7C91DF3E2F}" type="presOf" srcId="{D47C0AC4-C420-492E-973E-8D8ABF564A2A}" destId="{2F407CE3-3675-4B0C-8904-D557B24202B0}" srcOrd="0" destOrd="0" presId="urn:microsoft.com/office/officeart/2005/8/layout/vList6"/>
    <dgm:cxn modelId="{757D3E9C-AC22-4F81-BC26-F7727926C654}" srcId="{A1A36598-D63E-42B7-9B5E-9DF8E69F39E6}" destId="{FA61E775-9057-43D5-B9F6-893301E270CD}" srcOrd="0" destOrd="0" parTransId="{39D4DA13-B48D-4686-BC75-082FA662BE64}" sibTransId="{7CF39310-DC33-44BD-A9E4-91829F86A495}"/>
    <dgm:cxn modelId="{57696E3F-9B30-46EE-80F4-C10C7CFA9868}" srcId="{A1A36598-D63E-42B7-9B5E-9DF8E69F39E6}" destId="{8D607C6F-F43E-4AB4-934F-BCEEF08FC38E}" srcOrd="1" destOrd="0" parTransId="{BE07D98C-0924-429B-BEA2-E953B2590596}" sibTransId="{30A667E0-2A2E-4621-B0FA-BFB4DDE2A0C8}"/>
    <dgm:cxn modelId="{12390D79-436B-4190-85B0-FD26F144885A}" srcId="{D47C0AC4-C420-492E-973E-8D8ABF564A2A}" destId="{A1A36598-D63E-42B7-9B5E-9DF8E69F39E6}" srcOrd="0" destOrd="0" parTransId="{241C6E95-E5F2-4B1C-9EC2-C34B42A7B3C8}" sibTransId="{3CA360E6-242D-4F9A-BE23-23AF601C6B15}"/>
    <dgm:cxn modelId="{97DC5F6C-CA9F-4CB6-8640-A3553BF4CA85}" type="presOf" srcId="{A1A36598-D63E-42B7-9B5E-9DF8E69F39E6}" destId="{3990A56E-ADFC-4B8F-860F-A04FB325B6E4}" srcOrd="0" destOrd="0" presId="urn:microsoft.com/office/officeart/2005/8/layout/vList6"/>
    <dgm:cxn modelId="{ECAABF47-D166-4C0F-895A-01A4D37A86A8}" type="presOf" srcId="{8D607C6F-F43E-4AB4-934F-BCEEF08FC38E}" destId="{7655062F-1555-4191-9FF6-E4854B1BBB40}" srcOrd="0" destOrd="1" presId="urn:microsoft.com/office/officeart/2005/8/layout/vList6"/>
    <dgm:cxn modelId="{216D33DC-895A-4613-B1BB-8ED0B1A25224}" type="presOf" srcId="{FA61E775-9057-43D5-B9F6-893301E270CD}" destId="{7655062F-1555-4191-9FF6-E4854B1BBB40}" srcOrd="0" destOrd="0" presId="urn:microsoft.com/office/officeart/2005/8/layout/vList6"/>
    <dgm:cxn modelId="{B5E3E555-84F0-4039-BE73-470498B9F0B7}" type="presParOf" srcId="{2F407CE3-3675-4B0C-8904-D557B24202B0}" destId="{EEEBB1C5-7097-461B-BD99-17D5C1453295}" srcOrd="0" destOrd="0" presId="urn:microsoft.com/office/officeart/2005/8/layout/vList6"/>
    <dgm:cxn modelId="{FD6A8CC4-6D35-4E4C-B88E-0BF91DD889C7}" type="presParOf" srcId="{EEEBB1C5-7097-461B-BD99-17D5C1453295}" destId="{3990A56E-ADFC-4B8F-860F-A04FB325B6E4}" srcOrd="0" destOrd="0" presId="urn:microsoft.com/office/officeart/2005/8/layout/vList6"/>
    <dgm:cxn modelId="{8B98D377-0091-4357-A9C6-708A97A07E67}" type="presParOf" srcId="{EEEBB1C5-7097-461B-BD99-17D5C1453295}" destId="{7655062F-1555-4191-9FF6-E4854B1BBB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250EF6-C43C-4204-99C7-54343F4B2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FA5490-5A8C-457E-817C-72C62F56A4BA}">
      <dgm:prSet phldrT="[Текст]" custT="1"/>
      <dgm:spPr>
        <a:ln>
          <a:solidFill>
            <a:schemeClr val="tx2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err="1" smtClean="0">
              <a:latin typeface="Cambria" pitchFamily="18" charset="0"/>
              <a:ea typeface="Cambria" pitchFamily="18" charset="0"/>
            </a:rPr>
            <a:t>брайлевский</a:t>
          </a:r>
          <a:r>
            <a:rPr lang="ru-RU" sz="5400" dirty="0" smtClean="0">
              <a:latin typeface="Cambria" pitchFamily="18" charset="0"/>
              <a:ea typeface="Cambria" pitchFamily="18" charset="0"/>
            </a:rPr>
            <a:t> прибор и грифель;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A53809A9-52E5-477B-9766-1F24101455B4}" type="parTrans" cxnId="{39364C4C-1D0C-4554-BEA8-C4B2B7A3FCBC}">
      <dgm:prSet/>
      <dgm:spPr/>
      <dgm:t>
        <a:bodyPr/>
        <a:lstStyle/>
        <a:p>
          <a:endParaRPr lang="ru-RU"/>
        </a:p>
      </dgm:t>
    </dgm:pt>
    <dgm:pt modelId="{5F6F2A1F-D09F-4D2B-A3EB-B12A7095FCC0}" type="sibTrans" cxnId="{39364C4C-1D0C-4554-BEA8-C4B2B7A3FCBC}">
      <dgm:prSet/>
      <dgm:spPr/>
      <dgm:t>
        <a:bodyPr/>
        <a:lstStyle/>
        <a:p>
          <a:endParaRPr lang="ru-RU"/>
        </a:p>
      </dgm:t>
    </dgm:pt>
    <dgm:pt modelId="{9B6D805B-7588-45B3-9962-F611D9C9AA7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err="1" smtClean="0">
              <a:latin typeface="Cambria" pitchFamily="18" charset="0"/>
              <a:ea typeface="Cambria" pitchFamily="18" charset="0"/>
            </a:rPr>
            <a:t>брайлевская</a:t>
          </a:r>
          <a:r>
            <a:rPr lang="ru-RU" sz="5400" dirty="0" smtClean="0">
              <a:latin typeface="Cambria" pitchFamily="18" charset="0"/>
              <a:ea typeface="Cambria" pitchFamily="18" charset="0"/>
            </a:rPr>
            <a:t> печатная машинка;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B07FBD6F-385C-4305-86F1-C66B8F7633FA}" type="parTrans" cxnId="{B0BB190D-220C-441D-A9BE-6A7C750116F9}">
      <dgm:prSet/>
      <dgm:spPr/>
      <dgm:t>
        <a:bodyPr/>
        <a:lstStyle/>
        <a:p>
          <a:endParaRPr lang="ru-RU"/>
        </a:p>
      </dgm:t>
    </dgm:pt>
    <dgm:pt modelId="{0CBB3E4E-B1D5-4F66-BF93-FE5108F13C53}" type="sibTrans" cxnId="{B0BB190D-220C-441D-A9BE-6A7C750116F9}">
      <dgm:prSet/>
      <dgm:spPr/>
      <dgm:t>
        <a:bodyPr/>
        <a:lstStyle/>
        <a:p>
          <a:endParaRPr lang="ru-RU"/>
        </a:p>
      </dgm:t>
    </dgm:pt>
    <dgm:pt modelId="{239BC8F8-19B9-4FA9-9EA7-CDDC23727AE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smtClean="0">
              <a:latin typeface="Cambria" pitchFamily="18" charset="0"/>
              <a:ea typeface="Cambria" pitchFamily="18" charset="0"/>
            </a:rPr>
            <a:t>лупа или иное увеличительное устройство;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6A30F639-3C5C-43CE-80D3-5D68355AE129}" type="parTrans" cxnId="{B33EF429-3470-4E77-B8CC-17EB2F5393A2}">
      <dgm:prSet/>
      <dgm:spPr/>
      <dgm:t>
        <a:bodyPr/>
        <a:lstStyle/>
        <a:p>
          <a:endParaRPr lang="ru-RU"/>
        </a:p>
      </dgm:t>
    </dgm:pt>
    <dgm:pt modelId="{BFFEE294-2AA9-42EF-87C6-CDB85F1CFF17}" type="sibTrans" cxnId="{B33EF429-3470-4E77-B8CC-17EB2F5393A2}">
      <dgm:prSet/>
      <dgm:spPr/>
      <dgm:t>
        <a:bodyPr/>
        <a:lstStyle/>
        <a:p>
          <a:endParaRPr lang="ru-RU"/>
        </a:p>
      </dgm:t>
    </dgm:pt>
    <dgm:pt modelId="{B384341E-DBEB-430D-ACC5-571C57D9C61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smtClean="0">
              <a:latin typeface="Cambria" pitchFamily="18" charset="0"/>
              <a:ea typeface="Cambria" pitchFamily="18" charset="0"/>
            </a:rPr>
            <a:t>специальные чертежные инструменты и др.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61AB5ACA-F592-46DC-AE82-C489B2CDD699}" type="parTrans" cxnId="{A9A82076-8329-4315-8E6F-E41363C7772A}">
      <dgm:prSet/>
      <dgm:spPr/>
      <dgm:t>
        <a:bodyPr/>
        <a:lstStyle/>
        <a:p>
          <a:endParaRPr lang="ru-RU"/>
        </a:p>
      </dgm:t>
    </dgm:pt>
    <dgm:pt modelId="{EFEBDF74-8B68-4D9D-85AF-26ACB83C827F}" type="sibTrans" cxnId="{A9A82076-8329-4315-8E6F-E41363C7772A}">
      <dgm:prSet/>
      <dgm:spPr/>
      <dgm:t>
        <a:bodyPr/>
        <a:lstStyle/>
        <a:p>
          <a:endParaRPr lang="ru-RU"/>
        </a:p>
      </dgm:t>
    </dgm:pt>
    <dgm:pt modelId="{53A4865F-8FA3-43DD-949D-ED03FFEA93E5}" type="pres">
      <dgm:prSet presAssocID="{E6250EF6-C43C-4204-99C7-54343F4B2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675589-FD49-4C0F-9764-292F83C1EAF0}" type="pres">
      <dgm:prSet presAssocID="{E6250EF6-C43C-4204-99C7-54343F4B289E}" presName="Name1" presStyleCnt="0"/>
      <dgm:spPr/>
    </dgm:pt>
    <dgm:pt modelId="{3C1C35C6-DD67-4FF8-B841-629013172025}" type="pres">
      <dgm:prSet presAssocID="{E6250EF6-C43C-4204-99C7-54343F4B289E}" presName="cycle" presStyleCnt="0"/>
      <dgm:spPr/>
    </dgm:pt>
    <dgm:pt modelId="{F230F614-ECF3-4AC0-A708-E70B77CAE03D}" type="pres">
      <dgm:prSet presAssocID="{E6250EF6-C43C-4204-99C7-54343F4B289E}" presName="srcNode" presStyleLbl="node1" presStyleIdx="0" presStyleCnt="4"/>
      <dgm:spPr/>
    </dgm:pt>
    <dgm:pt modelId="{BC18B0E0-AB80-46BD-ACE1-22935B92E150}" type="pres">
      <dgm:prSet presAssocID="{E6250EF6-C43C-4204-99C7-54343F4B289E}" presName="conn" presStyleLbl="parChTrans1D2" presStyleIdx="0" presStyleCnt="1"/>
      <dgm:spPr/>
      <dgm:t>
        <a:bodyPr/>
        <a:lstStyle/>
        <a:p>
          <a:endParaRPr lang="ru-RU"/>
        </a:p>
      </dgm:t>
    </dgm:pt>
    <dgm:pt modelId="{2A4D57C6-EAF1-4272-86D4-0BDF37A4173E}" type="pres">
      <dgm:prSet presAssocID="{E6250EF6-C43C-4204-99C7-54343F4B289E}" presName="extraNode" presStyleLbl="node1" presStyleIdx="0" presStyleCnt="4"/>
      <dgm:spPr/>
    </dgm:pt>
    <dgm:pt modelId="{A5E47F42-E057-4550-8F9F-D10AFDC58FB5}" type="pres">
      <dgm:prSet presAssocID="{E6250EF6-C43C-4204-99C7-54343F4B289E}" presName="dstNode" presStyleLbl="node1" presStyleIdx="0" presStyleCnt="4"/>
      <dgm:spPr/>
    </dgm:pt>
    <dgm:pt modelId="{922691E4-A53E-4D2F-BEA0-11A2EC0F167C}" type="pres">
      <dgm:prSet presAssocID="{B4FA5490-5A8C-457E-817C-72C62F56A4BA}" presName="text_1" presStyleLbl="node1" presStyleIdx="0" presStyleCnt="4" custLinFactNeighborX="2041" custLinFactNeighborY="-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8D32A-E83A-4D8D-9EF6-5506E08C1B91}" type="pres">
      <dgm:prSet presAssocID="{B4FA5490-5A8C-457E-817C-72C62F56A4BA}" presName="accent_1" presStyleCnt="0"/>
      <dgm:spPr/>
    </dgm:pt>
    <dgm:pt modelId="{8D03A539-FEFF-4EC5-86CB-5A582FF387E8}" type="pres">
      <dgm:prSet presAssocID="{B4FA5490-5A8C-457E-817C-72C62F56A4BA}" presName="accentRepeatNode" presStyleLbl="solidFgAcc1" presStyleIdx="0" presStyleCnt="4"/>
      <dgm:spPr/>
    </dgm:pt>
    <dgm:pt modelId="{9C71E5E3-FE84-4E28-AB3B-8C25319E7ACA}" type="pres">
      <dgm:prSet presAssocID="{9B6D805B-7588-45B3-9962-F611D9C9AA7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96874-9C84-4762-AFDA-96420F408E78}" type="pres">
      <dgm:prSet presAssocID="{9B6D805B-7588-45B3-9962-F611D9C9AA74}" presName="accent_2" presStyleCnt="0"/>
      <dgm:spPr/>
    </dgm:pt>
    <dgm:pt modelId="{33FB5064-0CE3-4711-B6CD-B1C5C0C8CAB4}" type="pres">
      <dgm:prSet presAssocID="{9B6D805B-7588-45B3-9962-F611D9C9AA74}" presName="accentRepeatNode" presStyleLbl="solidFgAcc1" presStyleIdx="1" presStyleCnt="4"/>
      <dgm:spPr/>
    </dgm:pt>
    <dgm:pt modelId="{86C04D30-D988-4630-87F0-36B4A774ED55}" type="pres">
      <dgm:prSet presAssocID="{239BC8F8-19B9-4FA9-9EA7-CDDC23727A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5608-DDD7-4CC0-9D68-39337B960905}" type="pres">
      <dgm:prSet presAssocID="{239BC8F8-19B9-4FA9-9EA7-CDDC23727AE0}" presName="accent_3" presStyleCnt="0"/>
      <dgm:spPr/>
    </dgm:pt>
    <dgm:pt modelId="{62B7582E-B416-456E-B560-6463C2A59D3D}" type="pres">
      <dgm:prSet presAssocID="{239BC8F8-19B9-4FA9-9EA7-CDDC23727AE0}" presName="accentRepeatNode" presStyleLbl="solidFgAcc1" presStyleIdx="2" presStyleCnt="4"/>
      <dgm:spPr/>
    </dgm:pt>
    <dgm:pt modelId="{CEB31476-83F6-4F61-8583-126A25B2F8A1}" type="pres">
      <dgm:prSet presAssocID="{B384341E-DBEB-430D-ACC5-571C57D9C61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2E079-AC33-4624-BB12-4CA4240AADD4}" type="pres">
      <dgm:prSet presAssocID="{B384341E-DBEB-430D-ACC5-571C57D9C619}" presName="accent_4" presStyleCnt="0"/>
      <dgm:spPr/>
    </dgm:pt>
    <dgm:pt modelId="{9EDAC30C-16A7-4E96-8BA3-98904726BF6A}" type="pres">
      <dgm:prSet presAssocID="{B384341E-DBEB-430D-ACC5-571C57D9C619}" presName="accentRepeatNode" presStyleLbl="solidFgAcc1" presStyleIdx="3" presStyleCnt="4"/>
      <dgm:spPr/>
    </dgm:pt>
  </dgm:ptLst>
  <dgm:cxnLst>
    <dgm:cxn modelId="{7A7063AF-A8C6-4D0F-88BF-E5CEC374405A}" type="presOf" srcId="{5F6F2A1F-D09F-4D2B-A3EB-B12A7095FCC0}" destId="{BC18B0E0-AB80-46BD-ACE1-22935B92E150}" srcOrd="0" destOrd="0" presId="urn:microsoft.com/office/officeart/2008/layout/VerticalCurvedList"/>
    <dgm:cxn modelId="{B0BB190D-220C-441D-A9BE-6A7C750116F9}" srcId="{E6250EF6-C43C-4204-99C7-54343F4B289E}" destId="{9B6D805B-7588-45B3-9962-F611D9C9AA74}" srcOrd="1" destOrd="0" parTransId="{B07FBD6F-385C-4305-86F1-C66B8F7633FA}" sibTransId="{0CBB3E4E-B1D5-4F66-BF93-FE5108F13C53}"/>
    <dgm:cxn modelId="{220EC70D-C4A5-425C-A229-D55B1DB01986}" type="presOf" srcId="{9B6D805B-7588-45B3-9962-F611D9C9AA74}" destId="{9C71E5E3-FE84-4E28-AB3B-8C25319E7ACA}" srcOrd="0" destOrd="0" presId="urn:microsoft.com/office/officeart/2008/layout/VerticalCurvedList"/>
    <dgm:cxn modelId="{39364C4C-1D0C-4554-BEA8-C4B2B7A3FCBC}" srcId="{E6250EF6-C43C-4204-99C7-54343F4B289E}" destId="{B4FA5490-5A8C-457E-817C-72C62F56A4BA}" srcOrd="0" destOrd="0" parTransId="{A53809A9-52E5-477B-9766-1F24101455B4}" sibTransId="{5F6F2A1F-D09F-4D2B-A3EB-B12A7095FCC0}"/>
    <dgm:cxn modelId="{A9A82076-8329-4315-8E6F-E41363C7772A}" srcId="{E6250EF6-C43C-4204-99C7-54343F4B289E}" destId="{B384341E-DBEB-430D-ACC5-571C57D9C619}" srcOrd="3" destOrd="0" parTransId="{61AB5ACA-F592-46DC-AE82-C489B2CDD699}" sibTransId="{EFEBDF74-8B68-4D9D-85AF-26ACB83C827F}"/>
    <dgm:cxn modelId="{EAC4DF71-C4A7-4F81-B526-EE24D4DF5BB8}" type="presOf" srcId="{B4FA5490-5A8C-457E-817C-72C62F56A4BA}" destId="{922691E4-A53E-4D2F-BEA0-11A2EC0F167C}" srcOrd="0" destOrd="0" presId="urn:microsoft.com/office/officeart/2008/layout/VerticalCurvedList"/>
    <dgm:cxn modelId="{B33EF429-3470-4E77-B8CC-17EB2F5393A2}" srcId="{E6250EF6-C43C-4204-99C7-54343F4B289E}" destId="{239BC8F8-19B9-4FA9-9EA7-CDDC23727AE0}" srcOrd="2" destOrd="0" parTransId="{6A30F639-3C5C-43CE-80D3-5D68355AE129}" sibTransId="{BFFEE294-2AA9-42EF-87C6-CDB85F1CFF17}"/>
    <dgm:cxn modelId="{7542B2EA-E7F8-4143-AC76-4F1599C39C20}" type="presOf" srcId="{E6250EF6-C43C-4204-99C7-54343F4B289E}" destId="{53A4865F-8FA3-43DD-949D-ED03FFEA93E5}" srcOrd="0" destOrd="0" presId="urn:microsoft.com/office/officeart/2008/layout/VerticalCurvedList"/>
    <dgm:cxn modelId="{3CBA1C79-7290-4849-A417-C38AB7462727}" type="presOf" srcId="{239BC8F8-19B9-4FA9-9EA7-CDDC23727AE0}" destId="{86C04D30-D988-4630-87F0-36B4A774ED55}" srcOrd="0" destOrd="0" presId="urn:microsoft.com/office/officeart/2008/layout/VerticalCurvedList"/>
    <dgm:cxn modelId="{A1D70F2B-FC7D-4CE7-A814-F4C2C218DD3F}" type="presOf" srcId="{B384341E-DBEB-430D-ACC5-571C57D9C619}" destId="{CEB31476-83F6-4F61-8583-126A25B2F8A1}" srcOrd="0" destOrd="0" presId="urn:microsoft.com/office/officeart/2008/layout/VerticalCurvedList"/>
    <dgm:cxn modelId="{43EC25B5-C780-4CDB-AE60-1C8F7CE0BD52}" type="presParOf" srcId="{53A4865F-8FA3-43DD-949D-ED03FFEA93E5}" destId="{04675589-FD49-4C0F-9764-292F83C1EAF0}" srcOrd="0" destOrd="0" presId="urn:microsoft.com/office/officeart/2008/layout/VerticalCurvedList"/>
    <dgm:cxn modelId="{349401E3-C7D2-47CF-B0DB-1AE5F76A459C}" type="presParOf" srcId="{04675589-FD49-4C0F-9764-292F83C1EAF0}" destId="{3C1C35C6-DD67-4FF8-B841-629013172025}" srcOrd="0" destOrd="0" presId="urn:microsoft.com/office/officeart/2008/layout/VerticalCurvedList"/>
    <dgm:cxn modelId="{25D52B8D-2E88-4E06-9590-E9244455FC75}" type="presParOf" srcId="{3C1C35C6-DD67-4FF8-B841-629013172025}" destId="{F230F614-ECF3-4AC0-A708-E70B77CAE03D}" srcOrd="0" destOrd="0" presId="urn:microsoft.com/office/officeart/2008/layout/VerticalCurvedList"/>
    <dgm:cxn modelId="{8D161956-1D71-4546-8058-70B85992F2BD}" type="presParOf" srcId="{3C1C35C6-DD67-4FF8-B841-629013172025}" destId="{BC18B0E0-AB80-46BD-ACE1-22935B92E150}" srcOrd="1" destOrd="0" presId="urn:microsoft.com/office/officeart/2008/layout/VerticalCurvedList"/>
    <dgm:cxn modelId="{F984D992-64EB-46EB-B54C-4EE4AD1090A2}" type="presParOf" srcId="{3C1C35C6-DD67-4FF8-B841-629013172025}" destId="{2A4D57C6-EAF1-4272-86D4-0BDF37A4173E}" srcOrd="2" destOrd="0" presId="urn:microsoft.com/office/officeart/2008/layout/VerticalCurvedList"/>
    <dgm:cxn modelId="{F44AE213-A40F-4800-8E0C-71F9B1CF18C1}" type="presParOf" srcId="{3C1C35C6-DD67-4FF8-B841-629013172025}" destId="{A5E47F42-E057-4550-8F9F-D10AFDC58FB5}" srcOrd="3" destOrd="0" presId="urn:microsoft.com/office/officeart/2008/layout/VerticalCurvedList"/>
    <dgm:cxn modelId="{0B8912AD-B649-41B3-BA4F-6903082B80ED}" type="presParOf" srcId="{04675589-FD49-4C0F-9764-292F83C1EAF0}" destId="{922691E4-A53E-4D2F-BEA0-11A2EC0F167C}" srcOrd="1" destOrd="0" presId="urn:microsoft.com/office/officeart/2008/layout/VerticalCurvedList"/>
    <dgm:cxn modelId="{5F7DBFA9-44F6-4170-8028-1BD99B6C5A99}" type="presParOf" srcId="{04675589-FD49-4C0F-9764-292F83C1EAF0}" destId="{A5C8D32A-E83A-4D8D-9EF6-5506E08C1B91}" srcOrd="2" destOrd="0" presId="urn:microsoft.com/office/officeart/2008/layout/VerticalCurvedList"/>
    <dgm:cxn modelId="{7528677E-DB6E-41B8-85D1-4634DF171F1E}" type="presParOf" srcId="{A5C8D32A-E83A-4D8D-9EF6-5506E08C1B91}" destId="{8D03A539-FEFF-4EC5-86CB-5A582FF387E8}" srcOrd="0" destOrd="0" presId="urn:microsoft.com/office/officeart/2008/layout/VerticalCurvedList"/>
    <dgm:cxn modelId="{69BDC459-E456-4BCD-AB67-D8049445348E}" type="presParOf" srcId="{04675589-FD49-4C0F-9764-292F83C1EAF0}" destId="{9C71E5E3-FE84-4E28-AB3B-8C25319E7ACA}" srcOrd="3" destOrd="0" presId="urn:microsoft.com/office/officeart/2008/layout/VerticalCurvedList"/>
    <dgm:cxn modelId="{1A90B4C7-3FDD-4062-8C7E-B6B7EE0361A2}" type="presParOf" srcId="{04675589-FD49-4C0F-9764-292F83C1EAF0}" destId="{85E96874-9C84-4762-AFDA-96420F408E78}" srcOrd="4" destOrd="0" presId="urn:microsoft.com/office/officeart/2008/layout/VerticalCurvedList"/>
    <dgm:cxn modelId="{610B774A-7C5C-40C0-A5B9-C53F91190447}" type="presParOf" srcId="{85E96874-9C84-4762-AFDA-96420F408E78}" destId="{33FB5064-0CE3-4711-B6CD-B1C5C0C8CAB4}" srcOrd="0" destOrd="0" presId="urn:microsoft.com/office/officeart/2008/layout/VerticalCurvedList"/>
    <dgm:cxn modelId="{6CAE4C9B-0D0C-48F4-9BD0-5CB4199A1A4B}" type="presParOf" srcId="{04675589-FD49-4C0F-9764-292F83C1EAF0}" destId="{86C04D30-D988-4630-87F0-36B4A774ED55}" srcOrd="5" destOrd="0" presId="urn:microsoft.com/office/officeart/2008/layout/VerticalCurvedList"/>
    <dgm:cxn modelId="{16A483C6-9ABB-4D3A-80FC-485EB9AA7301}" type="presParOf" srcId="{04675589-FD49-4C0F-9764-292F83C1EAF0}" destId="{913C5608-DDD7-4CC0-9D68-39337B960905}" srcOrd="6" destOrd="0" presId="urn:microsoft.com/office/officeart/2008/layout/VerticalCurvedList"/>
    <dgm:cxn modelId="{57F46BC4-AA4A-43C9-9821-50F3ADA8DFCB}" type="presParOf" srcId="{913C5608-DDD7-4CC0-9D68-39337B960905}" destId="{62B7582E-B416-456E-B560-6463C2A59D3D}" srcOrd="0" destOrd="0" presId="urn:microsoft.com/office/officeart/2008/layout/VerticalCurvedList"/>
    <dgm:cxn modelId="{28F6D85B-CFC6-4650-AB26-07B7E1E0F820}" type="presParOf" srcId="{04675589-FD49-4C0F-9764-292F83C1EAF0}" destId="{CEB31476-83F6-4F61-8583-126A25B2F8A1}" srcOrd="7" destOrd="0" presId="urn:microsoft.com/office/officeart/2008/layout/VerticalCurvedList"/>
    <dgm:cxn modelId="{8F772F34-066F-4771-AC03-F7F101661602}" type="presParOf" srcId="{04675589-FD49-4C0F-9764-292F83C1EAF0}" destId="{3A32E079-AC33-4624-BB12-4CA4240AADD4}" srcOrd="8" destOrd="0" presId="urn:microsoft.com/office/officeart/2008/layout/VerticalCurvedList"/>
    <dgm:cxn modelId="{E7BDC123-B48A-4C4B-8176-0618E3060949}" type="presParOf" srcId="{3A32E079-AC33-4624-BB12-4CA4240AADD4}" destId="{9EDAC30C-16A7-4E96-8BA3-98904726BF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D9E0F4-02A2-4AC7-8D63-38C50ACBFA5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8E08-7D61-4DC6-ADEE-A92485E25180}">
      <dgm:prSet phldrT="[Текст]" custT="1"/>
      <dgm:spPr/>
      <dgm:t>
        <a:bodyPr/>
        <a:lstStyle/>
        <a:p>
          <a:r>
            <a:rPr lang="ru-RU" sz="3200" b="1" u="none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3200" b="1" dirty="0" smtClean="0">
              <a:latin typeface="Cambria" pitchFamily="18" charset="0"/>
              <a:ea typeface="Cambria" pitchFamily="18" charset="0"/>
            </a:rPr>
            <a:t>:  </a:t>
          </a:r>
        </a:p>
        <a:p>
          <a:r>
            <a:rPr lang="ru-RU" sz="3200" b="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320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32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r>
            <a:rPr lang="ru-RU" sz="32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FB4E506E-9B9C-4C95-AB41-7C8D540E42E6}" type="parTrans" cxnId="{8690835C-3115-480B-A625-7EF9FB1E5A13}">
      <dgm:prSet/>
      <dgm:spPr/>
      <dgm:t>
        <a:bodyPr/>
        <a:lstStyle/>
        <a:p>
          <a:endParaRPr lang="ru-RU"/>
        </a:p>
      </dgm:t>
    </dgm:pt>
    <dgm:pt modelId="{86E4958F-0148-4FEA-9B38-9E8C41118715}" type="sibTrans" cxnId="{8690835C-3115-480B-A625-7EF9FB1E5A13}">
      <dgm:prSet/>
      <dgm:spPr/>
      <dgm:t>
        <a:bodyPr/>
        <a:lstStyle/>
        <a:p>
          <a:endParaRPr lang="ru-RU"/>
        </a:p>
      </dgm:t>
    </dgm:pt>
    <dgm:pt modelId="{0A4F3C24-EDDE-48FE-AA3F-F8C7A4EBF46F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EC820D54-2256-48B9-9C48-22EF6AB66B26}" type="parTrans" cxnId="{370193F8-D771-4A56-B21C-20D80055B97C}">
      <dgm:prSet/>
      <dgm:spPr/>
      <dgm:t>
        <a:bodyPr/>
        <a:lstStyle/>
        <a:p>
          <a:endParaRPr lang="ru-RU"/>
        </a:p>
      </dgm:t>
    </dgm:pt>
    <dgm:pt modelId="{06AC33C7-0582-4936-8290-92B446A80230}" type="sibTrans" cxnId="{370193F8-D771-4A56-B21C-20D80055B97C}">
      <dgm:prSet/>
      <dgm:spPr/>
      <dgm:t>
        <a:bodyPr/>
        <a:lstStyle/>
        <a:p>
          <a:endParaRPr lang="ru-RU"/>
        </a:p>
      </dgm:t>
    </dgm:pt>
    <dgm:pt modelId="{20B4640C-8C65-4F17-B80E-9EA1467AD7A0}">
      <dgm:prSet phldrT="[Текст]" custT="1"/>
      <dgm:spPr/>
      <dgm:t>
        <a:bodyPr/>
        <a:lstStyle/>
        <a:p>
          <a:r>
            <a:rPr lang="ru-RU" sz="28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2800" dirty="0">
            <a:latin typeface="Cambria" pitchFamily="18" charset="0"/>
            <a:ea typeface="Cambria" pitchFamily="18" charset="0"/>
          </a:endParaRPr>
        </a:p>
      </dgm:t>
    </dgm:pt>
    <dgm:pt modelId="{D6CC0051-48CE-480E-BDB9-9FCF1984FD44}" type="parTrans" cxnId="{D7E48A34-F788-485C-B464-3C81D9C41B27}">
      <dgm:prSet/>
      <dgm:spPr/>
      <dgm:t>
        <a:bodyPr/>
        <a:lstStyle/>
        <a:p>
          <a:endParaRPr lang="ru-RU"/>
        </a:p>
      </dgm:t>
    </dgm:pt>
    <dgm:pt modelId="{0BF1944A-4167-4ACA-B71A-E93A5AB28F73}" type="sibTrans" cxnId="{D7E48A34-F788-485C-B464-3C81D9C41B27}">
      <dgm:prSet/>
      <dgm:spPr/>
      <dgm:t>
        <a:bodyPr/>
        <a:lstStyle/>
        <a:p>
          <a:endParaRPr lang="ru-RU"/>
        </a:p>
      </dgm:t>
    </dgm:pt>
    <dgm:pt modelId="{E073D954-E01D-4841-B095-A2E5F540F19B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b="1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8E9A7B84-C903-4067-B6D8-BA8324E16EB6}" type="parTrans" cxnId="{BEE0FC55-ADC1-4DB7-9F81-B17AB1BEB6B8}">
      <dgm:prSet/>
      <dgm:spPr/>
      <dgm:t>
        <a:bodyPr/>
        <a:lstStyle/>
        <a:p>
          <a:endParaRPr lang="ru-RU"/>
        </a:p>
      </dgm:t>
    </dgm:pt>
    <dgm:pt modelId="{005A145B-A3AC-4062-BCA4-45D63FE94A12}" type="sibTrans" cxnId="{BEE0FC55-ADC1-4DB7-9F81-B17AB1BEB6B8}">
      <dgm:prSet/>
      <dgm:spPr/>
      <dgm:t>
        <a:bodyPr/>
        <a:lstStyle/>
        <a:p>
          <a:endParaRPr lang="ru-RU"/>
        </a:p>
      </dgm:t>
    </dgm:pt>
    <dgm:pt modelId="{B60C40B5-2EA4-4590-89BC-545D72609589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D4C35DE7-CA6D-4A72-BE11-95737605A60D}" type="parTrans" cxnId="{EBCE9E34-7931-4A32-8579-D0A7920F2445}">
      <dgm:prSet/>
      <dgm:spPr/>
      <dgm:t>
        <a:bodyPr/>
        <a:lstStyle/>
        <a:p>
          <a:endParaRPr lang="ru-RU"/>
        </a:p>
      </dgm:t>
    </dgm:pt>
    <dgm:pt modelId="{B2D85B3C-475C-4A0D-9218-7DD9E38023D7}" type="sibTrans" cxnId="{EBCE9E34-7931-4A32-8579-D0A7920F2445}">
      <dgm:prSet/>
      <dgm:spPr/>
      <dgm:t>
        <a:bodyPr/>
        <a:lstStyle/>
        <a:p>
          <a:endParaRPr lang="ru-RU"/>
        </a:p>
      </dgm:t>
    </dgm:pt>
    <dgm:pt modelId="{E209A693-9EFD-431A-B073-E9436143074A}">
      <dgm:prSet phldrT="[Текст]"/>
      <dgm:spPr/>
      <dgm:t>
        <a:bodyPr lIns="720000"/>
        <a:lstStyle/>
        <a:p>
          <a:pPr algn="just"/>
          <a:r>
            <a:rPr lang="ru-RU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19F5F7AF-0D95-4CE2-8B1C-5317CC9245F6}" type="parTrans" cxnId="{4164028C-3E7B-4C50-9092-49146B3C06D4}">
      <dgm:prSet/>
      <dgm:spPr/>
      <dgm:t>
        <a:bodyPr/>
        <a:lstStyle/>
        <a:p>
          <a:endParaRPr lang="ru-RU"/>
        </a:p>
      </dgm:t>
    </dgm:pt>
    <dgm:pt modelId="{3595DCE4-7FD1-48AE-91A7-9446F9D051CE}" type="sibTrans" cxnId="{4164028C-3E7B-4C50-9092-49146B3C06D4}">
      <dgm:prSet/>
      <dgm:spPr/>
      <dgm:t>
        <a:bodyPr/>
        <a:lstStyle/>
        <a:p>
          <a:endParaRPr lang="ru-RU"/>
        </a:p>
      </dgm:t>
    </dgm:pt>
    <dgm:pt modelId="{CBE9EA2C-F891-402E-A375-0DEAF09C9533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3085FD93-D133-4B51-BEF9-B034F517F47C}" type="parTrans" cxnId="{FD1BEE3B-118D-407B-A092-0971DE4388A6}">
      <dgm:prSet/>
      <dgm:spPr/>
      <dgm:t>
        <a:bodyPr/>
        <a:lstStyle/>
        <a:p>
          <a:endParaRPr lang="ru-RU"/>
        </a:p>
      </dgm:t>
    </dgm:pt>
    <dgm:pt modelId="{BA8D1722-2FAC-425E-BD28-4F40C215AB0D}" type="sibTrans" cxnId="{FD1BEE3B-118D-407B-A092-0971DE4388A6}">
      <dgm:prSet/>
      <dgm:spPr/>
      <dgm:t>
        <a:bodyPr/>
        <a:lstStyle/>
        <a:p>
          <a:endParaRPr lang="ru-RU"/>
        </a:p>
      </dgm:t>
    </dgm:pt>
    <dgm:pt modelId="{FE491520-3409-4E7F-8622-BB115CA56882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26AB7DC2-3EF4-4C94-979A-64D4B07D5BBA}" type="parTrans" cxnId="{AC2DDA37-4894-4423-A9C8-7568FADF1FC8}">
      <dgm:prSet/>
      <dgm:spPr/>
      <dgm:t>
        <a:bodyPr/>
        <a:lstStyle/>
        <a:p>
          <a:endParaRPr lang="ru-RU"/>
        </a:p>
      </dgm:t>
    </dgm:pt>
    <dgm:pt modelId="{36279DBE-FDA3-4C71-91DF-1EDD7BDAA19B}" type="sibTrans" cxnId="{AC2DDA37-4894-4423-A9C8-7568FADF1FC8}">
      <dgm:prSet/>
      <dgm:spPr/>
      <dgm:t>
        <a:bodyPr/>
        <a:lstStyle/>
        <a:p>
          <a:endParaRPr lang="ru-RU"/>
        </a:p>
      </dgm:t>
    </dgm:pt>
    <dgm:pt modelId="{0DF6EC6C-E395-45FB-B7EE-F3BC4488C031}" type="pres">
      <dgm:prSet presAssocID="{CDD9E0F4-02A2-4AC7-8D63-38C50ACBFA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FA48E-DD76-4E97-B81B-9FF4D1ABB377}" type="pres">
      <dgm:prSet presAssocID="{CDD9E0F4-02A2-4AC7-8D63-38C50ACBFA5A}" presName="cycle" presStyleCnt="0"/>
      <dgm:spPr/>
      <dgm:t>
        <a:bodyPr/>
        <a:lstStyle/>
        <a:p>
          <a:endParaRPr lang="ru-RU"/>
        </a:p>
      </dgm:t>
    </dgm:pt>
    <dgm:pt modelId="{52264240-9083-4F66-9A01-9AC0477D520B}" type="pres">
      <dgm:prSet presAssocID="{CDD9E0F4-02A2-4AC7-8D63-38C50ACBFA5A}" presName="centerShape" presStyleCnt="0"/>
      <dgm:spPr/>
      <dgm:t>
        <a:bodyPr/>
        <a:lstStyle/>
        <a:p>
          <a:endParaRPr lang="ru-RU"/>
        </a:p>
      </dgm:t>
    </dgm:pt>
    <dgm:pt modelId="{3081991E-BB35-4A55-BCC2-7CBA9BFD6BE5}" type="pres">
      <dgm:prSet presAssocID="{CDD9E0F4-02A2-4AC7-8D63-38C50ACBFA5A}" presName="connSite" presStyleLbl="node1" presStyleIdx="0" presStyleCnt="3"/>
      <dgm:spPr/>
      <dgm:t>
        <a:bodyPr/>
        <a:lstStyle/>
        <a:p>
          <a:endParaRPr lang="ru-RU"/>
        </a:p>
      </dgm:t>
    </dgm:pt>
    <dgm:pt modelId="{4E11D665-DEF2-4DF2-A150-4832A048AF18}" type="pres">
      <dgm:prSet presAssocID="{CDD9E0F4-02A2-4AC7-8D63-38C50ACBFA5A}" presName="visible" presStyleLbl="node1" presStyleIdx="0" presStyleCnt="3" custScaleX="116422" custScaleY="103836" custLinFactNeighborX="-26246" custLinFactNeighborY="49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16B31B-538C-4EB2-80BE-75F421A65FF5}" type="pres">
      <dgm:prSet presAssocID="{FB4E506E-9B9C-4C95-AB41-7C8D540E42E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26A83E3B-D6F0-426C-ABA5-BEE7DD115785}" type="pres">
      <dgm:prSet presAssocID="{5FAA8E08-7D61-4DC6-ADEE-A92485E25180}" presName="node" presStyleCnt="0"/>
      <dgm:spPr/>
      <dgm:t>
        <a:bodyPr/>
        <a:lstStyle/>
        <a:p>
          <a:endParaRPr lang="ru-RU"/>
        </a:p>
      </dgm:t>
    </dgm:pt>
    <dgm:pt modelId="{7074169E-8CA9-40CA-9AED-C98007B53494}" type="pres">
      <dgm:prSet presAssocID="{5FAA8E08-7D61-4DC6-ADEE-A92485E25180}" presName="parentNode" presStyleLbl="node1" presStyleIdx="1" presStyleCnt="3" custScaleX="120061" custScaleY="119900" custLinFactNeighborX="24208" custLinFactNeighborY="105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EC5F4-CFCE-4B74-8D66-A42D0A1D9643}" type="pres">
      <dgm:prSet presAssocID="{5FAA8E08-7D61-4DC6-ADEE-A92485E25180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D36DC-C347-4F34-A51C-440D21B4EE34}" type="pres">
      <dgm:prSet presAssocID="{D6CC0051-48CE-480E-BDB9-9FCF1984FD44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15E2221-4D14-46DA-B8AF-A70B90E02E58}" type="pres">
      <dgm:prSet presAssocID="{20B4640C-8C65-4F17-B80E-9EA1467AD7A0}" presName="node" presStyleCnt="0"/>
      <dgm:spPr/>
      <dgm:t>
        <a:bodyPr/>
        <a:lstStyle/>
        <a:p>
          <a:endParaRPr lang="ru-RU"/>
        </a:p>
      </dgm:t>
    </dgm:pt>
    <dgm:pt modelId="{AC4C3240-EB84-4B6E-A66F-BC906FD64AC0}" type="pres">
      <dgm:prSet presAssocID="{20B4640C-8C65-4F17-B80E-9EA1467AD7A0}" presName="parentNode" presStyleLbl="node1" presStyleIdx="2" presStyleCnt="3" custScaleX="122977" custScaleY="124988" custLinFactNeighborX="28340" custLinFactNeighborY="-16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3F21B-B681-4688-8F83-66E7D55C46DE}" type="pres">
      <dgm:prSet presAssocID="{20B4640C-8C65-4F17-B80E-9EA1467AD7A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99E67-B23E-499A-BFE1-20FA9EAE3326}" type="presOf" srcId="{E073D954-E01D-4841-B095-A2E5F540F19B}" destId="{4253F21B-B681-4688-8F83-66E7D55C46DE}" srcOrd="0" destOrd="0" presId="urn:microsoft.com/office/officeart/2005/8/layout/radial2"/>
    <dgm:cxn modelId="{BEE0FC55-ADC1-4DB7-9F81-B17AB1BEB6B8}" srcId="{20B4640C-8C65-4F17-B80E-9EA1467AD7A0}" destId="{E073D954-E01D-4841-B095-A2E5F540F19B}" srcOrd="0" destOrd="0" parTransId="{8E9A7B84-C903-4067-B6D8-BA8324E16EB6}" sibTransId="{005A145B-A3AC-4062-BCA4-45D63FE94A12}"/>
    <dgm:cxn modelId="{FD1BEE3B-118D-407B-A092-0971DE4388A6}" srcId="{5FAA8E08-7D61-4DC6-ADEE-A92485E25180}" destId="{CBE9EA2C-F891-402E-A375-0DEAF09C9533}" srcOrd="1" destOrd="0" parTransId="{3085FD93-D133-4B51-BEF9-B034F517F47C}" sibTransId="{BA8D1722-2FAC-425E-BD28-4F40C215AB0D}"/>
    <dgm:cxn modelId="{467F89E5-4234-40B4-89E2-AF90D0CC68B3}" type="presOf" srcId="{D6CC0051-48CE-480E-BDB9-9FCF1984FD44}" destId="{608D36DC-C347-4F34-A51C-440D21B4EE34}" srcOrd="0" destOrd="0" presId="urn:microsoft.com/office/officeart/2005/8/layout/radial2"/>
    <dgm:cxn modelId="{7416ECE8-4AA1-4939-B22D-C6CE14C5AAAD}" type="presOf" srcId="{0A4F3C24-EDDE-48FE-AA3F-F8C7A4EBF46F}" destId="{0DEEC5F4-CFCE-4B74-8D66-A42D0A1D9643}" srcOrd="0" destOrd="0" presId="urn:microsoft.com/office/officeart/2005/8/layout/radial2"/>
    <dgm:cxn modelId="{4164028C-3E7B-4C50-9092-49146B3C06D4}" srcId="{20B4640C-8C65-4F17-B80E-9EA1467AD7A0}" destId="{E209A693-9EFD-431A-B073-E9436143074A}" srcOrd="2" destOrd="0" parTransId="{19F5F7AF-0D95-4CE2-8B1C-5317CC9245F6}" sibTransId="{3595DCE4-7FD1-48AE-91A7-9446F9D051CE}"/>
    <dgm:cxn modelId="{E5F22DC0-1731-4BA7-8BC3-94998B3D95DD}" type="presOf" srcId="{CDD9E0F4-02A2-4AC7-8D63-38C50ACBFA5A}" destId="{0DF6EC6C-E395-45FB-B7EE-F3BC4488C031}" srcOrd="0" destOrd="0" presId="urn:microsoft.com/office/officeart/2005/8/layout/radial2"/>
    <dgm:cxn modelId="{38F16715-FCEE-4665-B9F8-5DF46E9B5DB8}" type="presOf" srcId="{FB4E506E-9B9C-4C95-AB41-7C8D540E42E6}" destId="{CA16B31B-538C-4EB2-80BE-75F421A65FF5}" srcOrd="0" destOrd="0" presId="urn:microsoft.com/office/officeart/2005/8/layout/radial2"/>
    <dgm:cxn modelId="{527DD7F7-9412-485E-A565-75B306619FD9}" type="presOf" srcId="{20B4640C-8C65-4F17-B80E-9EA1467AD7A0}" destId="{AC4C3240-EB84-4B6E-A66F-BC906FD64AC0}" srcOrd="0" destOrd="0" presId="urn:microsoft.com/office/officeart/2005/8/layout/radial2"/>
    <dgm:cxn modelId="{AC2DDA37-4894-4423-A9C8-7568FADF1FC8}" srcId="{5FAA8E08-7D61-4DC6-ADEE-A92485E25180}" destId="{FE491520-3409-4E7F-8622-BB115CA56882}" srcOrd="2" destOrd="0" parTransId="{26AB7DC2-3EF4-4C94-979A-64D4B07D5BBA}" sibTransId="{36279DBE-FDA3-4C71-91DF-1EDD7BDAA19B}"/>
    <dgm:cxn modelId="{47D3FAA7-82BD-4961-9AD3-D5598DECB777}" type="presOf" srcId="{FE491520-3409-4E7F-8622-BB115CA56882}" destId="{0DEEC5F4-CFCE-4B74-8D66-A42D0A1D9643}" srcOrd="0" destOrd="2" presId="urn:microsoft.com/office/officeart/2005/8/layout/radial2"/>
    <dgm:cxn modelId="{8690835C-3115-480B-A625-7EF9FB1E5A13}" srcId="{CDD9E0F4-02A2-4AC7-8D63-38C50ACBFA5A}" destId="{5FAA8E08-7D61-4DC6-ADEE-A92485E25180}" srcOrd="0" destOrd="0" parTransId="{FB4E506E-9B9C-4C95-AB41-7C8D540E42E6}" sibTransId="{86E4958F-0148-4FEA-9B38-9E8C41118715}"/>
    <dgm:cxn modelId="{1808175C-EA95-48DC-89C7-08431F77FD2F}" type="presOf" srcId="{5FAA8E08-7D61-4DC6-ADEE-A92485E25180}" destId="{7074169E-8CA9-40CA-9AED-C98007B53494}" srcOrd="0" destOrd="0" presId="urn:microsoft.com/office/officeart/2005/8/layout/radial2"/>
    <dgm:cxn modelId="{370193F8-D771-4A56-B21C-20D80055B97C}" srcId="{5FAA8E08-7D61-4DC6-ADEE-A92485E25180}" destId="{0A4F3C24-EDDE-48FE-AA3F-F8C7A4EBF46F}" srcOrd="0" destOrd="0" parTransId="{EC820D54-2256-48B9-9C48-22EF6AB66B26}" sibTransId="{06AC33C7-0582-4936-8290-92B446A80230}"/>
    <dgm:cxn modelId="{CCE84DE6-5695-41FB-BEA2-6D695AE43BF7}" type="presOf" srcId="{E209A693-9EFD-431A-B073-E9436143074A}" destId="{4253F21B-B681-4688-8F83-66E7D55C46DE}" srcOrd="0" destOrd="2" presId="urn:microsoft.com/office/officeart/2005/8/layout/radial2"/>
    <dgm:cxn modelId="{662678FB-6E19-4BC5-BCD2-FBABE6D5B03D}" type="presOf" srcId="{B60C40B5-2EA4-4590-89BC-545D72609589}" destId="{4253F21B-B681-4688-8F83-66E7D55C46DE}" srcOrd="0" destOrd="1" presId="urn:microsoft.com/office/officeart/2005/8/layout/radial2"/>
    <dgm:cxn modelId="{85E892BB-F5B1-4614-94D9-4B4DF47446BB}" type="presOf" srcId="{CBE9EA2C-F891-402E-A375-0DEAF09C9533}" destId="{0DEEC5F4-CFCE-4B74-8D66-A42D0A1D9643}" srcOrd="0" destOrd="1" presId="urn:microsoft.com/office/officeart/2005/8/layout/radial2"/>
    <dgm:cxn modelId="{D7E48A34-F788-485C-B464-3C81D9C41B27}" srcId="{CDD9E0F4-02A2-4AC7-8D63-38C50ACBFA5A}" destId="{20B4640C-8C65-4F17-B80E-9EA1467AD7A0}" srcOrd="1" destOrd="0" parTransId="{D6CC0051-48CE-480E-BDB9-9FCF1984FD44}" sibTransId="{0BF1944A-4167-4ACA-B71A-E93A5AB28F73}"/>
    <dgm:cxn modelId="{EBCE9E34-7931-4A32-8579-D0A7920F2445}" srcId="{20B4640C-8C65-4F17-B80E-9EA1467AD7A0}" destId="{B60C40B5-2EA4-4590-89BC-545D72609589}" srcOrd="1" destOrd="0" parTransId="{D4C35DE7-CA6D-4A72-BE11-95737605A60D}" sibTransId="{B2D85B3C-475C-4A0D-9218-7DD9E38023D7}"/>
    <dgm:cxn modelId="{1C395AB7-AE38-4F83-A912-C856AD996E06}" type="presParOf" srcId="{0DF6EC6C-E395-45FB-B7EE-F3BC4488C031}" destId="{765FA48E-DD76-4E97-B81B-9FF4D1ABB377}" srcOrd="0" destOrd="0" presId="urn:microsoft.com/office/officeart/2005/8/layout/radial2"/>
    <dgm:cxn modelId="{4F751C32-319A-498D-9936-18A76506C2B0}" type="presParOf" srcId="{765FA48E-DD76-4E97-B81B-9FF4D1ABB377}" destId="{52264240-9083-4F66-9A01-9AC0477D520B}" srcOrd="0" destOrd="0" presId="urn:microsoft.com/office/officeart/2005/8/layout/radial2"/>
    <dgm:cxn modelId="{3EA2FACA-7EF9-4CF5-91C2-348DBB581320}" type="presParOf" srcId="{52264240-9083-4F66-9A01-9AC0477D520B}" destId="{3081991E-BB35-4A55-BCC2-7CBA9BFD6BE5}" srcOrd="0" destOrd="0" presId="urn:microsoft.com/office/officeart/2005/8/layout/radial2"/>
    <dgm:cxn modelId="{552EAF2D-76C7-458C-99D8-78E87301BE16}" type="presParOf" srcId="{52264240-9083-4F66-9A01-9AC0477D520B}" destId="{4E11D665-DEF2-4DF2-A150-4832A048AF18}" srcOrd="1" destOrd="0" presId="urn:microsoft.com/office/officeart/2005/8/layout/radial2"/>
    <dgm:cxn modelId="{6C994C9E-6D24-41B6-A1E7-F8B344936C54}" type="presParOf" srcId="{765FA48E-DD76-4E97-B81B-9FF4D1ABB377}" destId="{CA16B31B-538C-4EB2-80BE-75F421A65FF5}" srcOrd="1" destOrd="0" presId="urn:microsoft.com/office/officeart/2005/8/layout/radial2"/>
    <dgm:cxn modelId="{104FFDAB-4050-4082-A749-64A5E761B553}" type="presParOf" srcId="{765FA48E-DD76-4E97-B81B-9FF4D1ABB377}" destId="{26A83E3B-D6F0-426C-ABA5-BEE7DD115785}" srcOrd="2" destOrd="0" presId="urn:microsoft.com/office/officeart/2005/8/layout/radial2"/>
    <dgm:cxn modelId="{5D81AC82-284B-4729-A1FA-89A9E0532E5A}" type="presParOf" srcId="{26A83E3B-D6F0-426C-ABA5-BEE7DD115785}" destId="{7074169E-8CA9-40CA-9AED-C98007B53494}" srcOrd="0" destOrd="0" presId="urn:microsoft.com/office/officeart/2005/8/layout/radial2"/>
    <dgm:cxn modelId="{93434A2E-1885-4B5C-B4DF-782A673C2CC6}" type="presParOf" srcId="{26A83E3B-D6F0-426C-ABA5-BEE7DD115785}" destId="{0DEEC5F4-CFCE-4B74-8D66-A42D0A1D9643}" srcOrd="1" destOrd="0" presId="urn:microsoft.com/office/officeart/2005/8/layout/radial2"/>
    <dgm:cxn modelId="{633E42A6-881B-42A5-817B-C632C8AF34B2}" type="presParOf" srcId="{765FA48E-DD76-4E97-B81B-9FF4D1ABB377}" destId="{608D36DC-C347-4F34-A51C-440D21B4EE34}" srcOrd="3" destOrd="0" presId="urn:microsoft.com/office/officeart/2005/8/layout/radial2"/>
    <dgm:cxn modelId="{CF4D351B-26E0-44D7-B951-1ABE448480D7}" type="presParOf" srcId="{765FA48E-DD76-4E97-B81B-9FF4D1ABB377}" destId="{815E2221-4D14-46DA-B8AF-A70B90E02E58}" srcOrd="4" destOrd="0" presId="urn:microsoft.com/office/officeart/2005/8/layout/radial2"/>
    <dgm:cxn modelId="{4204CFE5-D7A8-4151-9CDA-475F1D789B8F}" type="presParOf" srcId="{815E2221-4D14-46DA-B8AF-A70B90E02E58}" destId="{AC4C3240-EB84-4B6E-A66F-BC906FD64AC0}" srcOrd="0" destOrd="0" presId="urn:microsoft.com/office/officeart/2005/8/layout/radial2"/>
    <dgm:cxn modelId="{FAC3D147-CC31-4C07-BD4E-552B0DBA05B3}" type="presParOf" srcId="{815E2221-4D14-46DA-B8AF-A70B90E02E58}" destId="{4253F21B-B681-4688-8F83-66E7D55C46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B4A5D-FC2A-4CD8-8C9C-98C9AB01A4CD}">
      <dsp:nvSpPr>
        <dsp:cNvPr id="0" name=""/>
        <dsp:cNvSpPr/>
      </dsp:nvSpPr>
      <dsp:spPr>
        <a:xfrm>
          <a:off x="-11967886" y="-1826499"/>
          <a:ext cx="14240789" cy="14240789"/>
        </a:xfrm>
        <a:prstGeom prst="blockArc">
          <a:avLst>
            <a:gd name="adj1" fmla="val 18900000"/>
            <a:gd name="adj2" fmla="val 2700000"/>
            <a:gd name="adj3" fmla="val 1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AAE52-B1F9-49F4-8039-922C4F732739}">
      <dsp:nvSpPr>
        <dsp:cNvPr id="0" name=""/>
        <dsp:cNvSpPr/>
      </dsp:nvSpPr>
      <dsp:spPr>
        <a:xfrm>
          <a:off x="998426" y="482986"/>
          <a:ext cx="14087180" cy="1112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47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1. </a:t>
          </a:r>
          <a:r>
            <a:rPr lang="ru-RU" sz="3200" b="1" kern="1200" dirty="0" smtClean="0">
              <a:latin typeface="Cambria Math" pitchFamily="18" charset="0"/>
              <a:ea typeface="Cambria Math" pitchFamily="18" charset="0"/>
            </a:rPr>
            <a:t>Проведение ГВЭ по всем учебным предметам в устной форме                          (по желанию):</a:t>
          </a:r>
          <a:endParaRPr lang="ru-RU" sz="3200" kern="1200" dirty="0">
            <a:latin typeface="Cambria Math" pitchFamily="18" charset="0"/>
            <a:ea typeface="Cambria Math" pitchFamily="18" charset="0"/>
          </a:endParaRPr>
        </a:p>
      </dsp:txBody>
      <dsp:txXfrm>
        <a:off x="998426" y="482986"/>
        <a:ext cx="14087180" cy="1112063"/>
      </dsp:txXfrm>
    </dsp:sp>
    <dsp:sp modelId="{CC2DEC15-3DAC-4E41-9F61-5FB46AB4B2A0}">
      <dsp:nvSpPr>
        <dsp:cNvPr id="0" name=""/>
        <dsp:cNvSpPr/>
      </dsp:nvSpPr>
      <dsp:spPr>
        <a:xfrm>
          <a:off x="150876" y="418217"/>
          <a:ext cx="1393353" cy="1393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C0AE7FB-B9DF-443E-8AE9-1EA290AB847C}">
      <dsp:nvSpPr>
        <dsp:cNvPr id="0" name=""/>
        <dsp:cNvSpPr/>
      </dsp:nvSpPr>
      <dsp:spPr>
        <a:xfrm>
          <a:off x="1764455" y="2425972"/>
          <a:ext cx="13170277" cy="1114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47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а) </a:t>
          </a: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устные ответы </a:t>
          </a: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участника экзамена </a:t>
          </a: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записываются на аудионосители </a:t>
          </a: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или записываются на аудионосители с одновременным протоколированием;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1764455" y="2425972"/>
        <a:ext cx="13170277" cy="1114682"/>
      </dsp:txXfrm>
    </dsp:sp>
    <dsp:sp modelId="{64B3C088-2F8D-4DB0-B2EB-ADD946CD25A3}">
      <dsp:nvSpPr>
        <dsp:cNvPr id="0" name=""/>
        <dsp:cNvSpPr/>
      </dsp:nvSpPr>
      <dsp:spPr>
        <a:xfrm>
          <a:off x="1067778" y="2090029"/>
          <a:ext cx="1393353" cy="1393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681D88-CEBF-4000-AC34-3AFD67E390CD}">
      <dsp:nvSpPr>
        <dsp:cNvPr id="0" name=""/>
        <dsp:cNvSpPr/>
      </dsp:nvSpPr>
      <dsp:spPr>
        <a:xfrm>
          <a:off x="2183731" y="3922294"/>
          <a:ext cx="12751001" cy="1465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477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б) </a:t>
          </a: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привлекается экзаменатор-собеседник</a:t>
          </a: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, который при необходимости задает вопросы, которые позволяют участнику экзамена уточнить и (или) дополнить устный ответ в соответствии с требованиями вопроса экзаменационного задания. 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2183731" y="3922294"/>
        <a:ext cx="12751001" cy="1465662"/>
      </dsp:txXfrm>
    </dsp:sp>
    <dsp:sp modelId="{91680311-2848-4AAB-9734-A9BEEC46F232}">
      <dsp:nvSpPr>
        <dsp:cNvPr id="0" name=""/>
        <dsp:cNvSpPr/>
      </dsp:nvSpPr>
      <dsp:spPr>
        <a:xfrm>
          <a:off x="1462991" y="4044915"/>
          <a:ext cx="1393353" cy="1393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DBE24A-E63C-4BA2-B664-374E3D057D1A}">
      <dsp:nvSpPr>
        <dsp:cNvPr id="0" name=""/>
        <dsp:cNvSpPr/>
      </dsp:nvSpPr>
      <dsp:spPr>
        <a:xfrm>
          <a:off x="2183731" y="5670005"/>
          <a:ext cx="12751001" cy="1311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47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После окончания ГВЭ в устной форме участнику экзамена предоставляется возможность: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2183731" y="5670005"/>
        <a:ext cx="12751001" cy="1311747"/>
      </dsp:txXfrm>
    </dsp:sp>
    <dsp:sp modelId="{3CB0DA91-8446-4F82-B157-198E255D90BB}">
      <dsp:nvSpPr>
        <dsp:cNvPr id="0" name=""/>
        <dsp:cNvSpPr/>
      </dsp:nvSpPr>
      <dsp:spPr>
        <a:xfrm>
          <a:off x="1342675" y="5625100"/>
          <a:ext cx="1393353" cy="1393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1994CD-D276-49F0-8995-CF05AF970746}">
      <dsp:nvSpPr>
        <dsp:cNvPr id="0" name=""/>
        <dsp:cNvSpPr/>
      </dsp:nvSpPr>
      <dsp:spPr>
        <a:xfrm>
          <a:off x="1764455" y="7440350"/>
          <a:ext cx="13170277" cy="1114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477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1) прослушать запись своего ответа и убедиться, что она произведена без технических сбоев;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1764455" y="7440350"/>
        <a:ext cx="13170277" cy="1114682"/>
      </dsp:txXfrm>
    </dsp:sp>
    <dsp:sp modelId="{569833A2-1F9F-4716-8A9C-EAA5567FCF67}">
      <dsp:nvSpPr>
        <dsp:cNvPr id="0" name=""/>
        <dsp:cNvSpPr/>
      </dsp:nvSpPr>
      <dsp:spPr>
        <a:xfrm>
          <a:off x="1067778" y="7104407"/>
          <a:ext cx="1393353" cy="1393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AE1874-E345-42BB-9EDD-D55D337B96FE}">
      <dsp:nvSpPr>
        <dsp:cNvPr id="0" name=""/>
        <dsp:cNvSpPr/>
      </dsp:nvSpPr>
      <dsp:spPr>
        <a:xfrm>
          <a:off x="847552" y="9112162"/>
          <a:ext cx="14087180" cy="1114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477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2) ознакомиться с протоколом своего ответа и убедиться, что он записан верно (если дополнительно осуществлялось протоколирование).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847552" y="9112162"/>
        <a:ext cx="14087180" cy="1114682"/>
      </dsp:txXfrm>
    </dsp:sp>
    <dsp:sp modelId="{1BC048F0-1338-4E12-B20B-71A2377629FE}">
      <dsp:nvSpPr>
        <dsp:cNvPr id="0" name=""/>
        <dsp:cNvSpPr/>
      </dsp:nvSpPr>
      <dsp:spPr>
        <a:xfrm>
          <a:off x="150876" y="8776219"/>
          <a:ext cx="1393353" cy="1393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5D15FE-F4DD-452B-8AB9-468625EB5964}">
      <dsp:nvSpPr>
        <dsp:cNvPr id="0" name=""/>
        <dsp:cNvSpPr/>
      </dsp:nvSpPr>
      <dsp:spPr>
        <a:xfrm>
          <a:off x="4" y="269821"/>
          <a:ext cx="10631073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mbria" pitchFamily="18" charset="0"/>
              <a:ea typeface="Cambria" pitchFamily="18" charset="0"/>
            </a:rPr>
            <a:t>ГВЭ-9</a:t>
          </a:r>
          <a:endParaRPr lang="ru-RU" sz="4000" b="1" kern="1200" dirty="0">
            <a:latin typeface="Cambria" pitchFamily="18" charset="0"/>
            <a:ea typeface="Cambria" pitchFamily="18" charset="0"/>
          </a:endParaRPr>
        </a:p>
      </dsp:txBody>
      <dsp:txXfrm>
        <a:off x="4" y="269821"/>
        <a:ext cx="10631073" cy="1872000"/>
      </dsp:txXfrm>
    </dsp:sp>
    <dsp:sp modelId="{E88A8F30-945A-4A65-82CD-10CB80C05FAC}">
      <dsp:nvSpPr>
        <dsp:cNvPr id="0" name=""/>
        <dsp:cNvSpPr/>
      </dsp:nvSpPr>
      <dsp:spPr>
        <a:xfrm>
          <a:off x="4" y="2228343"/>
          <a:ext cx="10631073" cy="707566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Математика 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- линейка; справочные материалы, содержащие основные формулы курса математики образовательной программы основного общего </a:t>
          </a:r>
          <a:r>
            <a:rPr lang="ru-RU" sz="2750" i="0" kern="1200" dirty="0" smtClean="0">
              <a:latin typeface="Cambria" pitchFamily="18" charset="0"/>
              <a:ea typeface="Cambria" pitchFamily="18" charset="0"/>
            </a:rPr>
            <a:t>образования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;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География 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- непрограммируемый калькулятор; географические атласы для 7 - 9 классов;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Физика 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- непрограммируемый калькулятор; справочные материалы, содержащие основные формулы курса физики образовательной программы основного общего образования;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Химия 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- непрограммируемый калькулятор;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История 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- атласы по истории России для 6 - 9 классов;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Иностранные языки 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- двуязычный словарь;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2223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50" b="1" kern="1200" dirty="0" smtClean="0">
              <a:latin typeface="Cambria" pitchFamily="18" charset="0"/>
              <a:ea typeface="Cambria" pitchFamily="18" charset="0"/>
            </a:rPr>
            <a:t>Информатика и информационно-коммуникационные технологии (ИКТ)</a:t>
          </a:r>
          <a:r>
            <a:rPr lang="ru-RU" sz="2750" kern="1200" dirty="0" smtClean="0">
              <a:latin typeface="Cambria" pitchFamily="18" charset="0"/>
              <a:ea typeface="Cambria" pitchFamily="18" charset="0"/>
            </a:rPr>
            <a:t> - компьютерная техника, не имеющая доступа к сети Интернет.</a:t>
          </a:r>
          <a:endParaRPr lang="ru-RU" sz="2750" kern="1200" dirty="0">
            <a:latin typeface="Cambria" pitchFamily="18" charset="0"/>
            <a:ea typeface="Cambria" pitchFamily="18" charset="0"/>
          </a:endParaRPr>
        </a:p>
      </dsp:txBody>
      <dsp:txXfrm>
        <a:off x="4" y="2228343"/>
        <a:ext cx="10631073" cy="7075666"/>
      </dsp:txXfrm>
    </dsp:sp>
    <dsp:sp modelId="{7573A640-08F5-4EA9-B9D7-3A1F9DAFA972}">
      <dsp:nvSpPr>
        <dsp:cNvPr id="0" name=""/>
        <dsp:cNvSpPr/>
      </dsp:nvSpPr>
      <dsp:spPr>
        <a:xfrm>
          <a:off x="11854821" y="269821"/>
          <a:ext cx="10631073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mbria" pitchFamily="18" charset="0"/>
              <a:ea typeface="Cambria" pitchFamily="18" charset="0"/>
            </a:rPr>
            <a:t>ГВЭ-11</a:t>
          </a:r>
          <a:endParaRPr lang="ru-RU" sz="4000" b="1" kern="1200" dirty="0">
            <a:latin typeface="Cambria" pitchFamily="18" charset="0"/>
            <a:ea typeface="Cambria" pitchFamily="18" charset="0"/>
          </a:endParaRPr>
        </a:p>
      </dsp:txBody>
      <dsp:txXfrm>
        <a:off x="11854821" y="269821"/>
        <a:ext cx="10631073" cy="1872000"/>
      </dsp:txXfrm>
    </dsp:sp>
    <dsp:sp modelId="{02636205-39AE-4002-BCD9-5C5160005DBB}">
      <dsp:nvSpPr>
        <dsp:cNvPr id="0" name=""/>
        <dsp:cNvSpPr/>
      </dsp:nvSpPr>
      <dsp:spPr>
        <a:xfrm>
          <a:off x="11854821" y="2228343"/>
          <a:ext cx="10631073" cy="707566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Математика 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- линейка; справочные материалы, содержащие основные формулы курса математики образовательной программы основного общего и среднего общего образования;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География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 - непрограммируемый калькулятор; географические атласы для 5 - 10 классов;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Физика 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- непрограммируемый калькулятор; справочные материалы, содержащие основные формулы курса физики образовательной программы основного общего и среднего общего образования;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Химия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 - непрограммируемый калькулятор;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История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 - атласы по истории России для 10 - 11 классов;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Иностранные языки 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- двуязычный словарь;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Cambria" pitchFamily="18" charset="0"/>
              <a:ea typeface="Cambria" pitchFamily="18" charset="0"/>
            </a:rPr>
            <a:t>Информатика и информационно-коммуникационные технологии (ИКТ)</a:t>
          </a:r>
          <a:r>
            <a:rPr lang="ru-RU" sz="2600" kern="1200" dirty="0" smtClean="0">
              <a:latin typeface="Cambria" pitchFamily="18" charset="0"/>
              <a:ea typeface="Cambria" pitchFamily="18" charset="0"/>
            </a:rPr>
            <a:t> - компьютерная техника, не имеющая доступа к сети Интернет. </a:t>
          </a:r>
          <a:endParaRPr lang="ru-RU" sz="2600" kern="1200" dirty="0">
            <a:latin typeface="Cambria" pitchFamily="18" charset="0"/>
            <a:ea typeface="Cambria" pitchFamily="18" charset="0"/>
          </a:endParaRPr>
        </a:p>
      </dsp:txBody>
      <dsp:txXfrm>
        <a:off x="11854821" y="2228343"/>
        <a:ext cx="10631073" cy="70756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EC1FE-0107-4D48-BFD7-5D4E29C12D8A}">
      <dsp:nvSpPr>
        <dsp:cNvPr id="0" name=""/>
        <dsp:cNvSpPr/>
      </dsp:nvSpPr>
      <dsp:spPr>
        <a:xfrm>
          <a:off x="0" y="639085"/>
          <a:ext cx="1684421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81E89-3189-445B-B4ED-7D56F61270D4}">
      <dsp:nvSpPr>
        <dsp:cNvPr id="0" name=""/>
        <dsp:cNvSpPr/>
      </dsp:nvSpPr>
      <dsp:spPr>
        <a:xfrm>
          <a:off x="842210" y="0"/>
          <a:ext cx="14149137" cy="126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70" tIns="0" rIns="44567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Наличие пандусов, поручней, расширенных дверных проемов, лифтов;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842210" y="0"/>
        <a:ext cx="14149137" cy="1269360"/>
      </dsp:txXfrm>
    </dsp:sp>
    <dsp:sp modelId="{22FCE207-5896-419F-A043-9BF06BDA4C51}">
      <dsp:nvSpPr>
        <dsp:cNvPr id="0" name=""/>
        <dsp:cNvSpPr/>
      </dsp:nvSpPr>
      <dsp:spPr>
        <a:xfrm>
          <a:off x="0" y="2589565"/>
          <a:ext cx="1684421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ED763-499A-432B-A35B-95FE333AE51D}">
      <dsp:nvSpPr>
        <dsp:cNvPr id="0" name=""/>
        <dsp:cNvSpPr/>
      </dsp:nvSpPr>
      <dsp:spPr>
        <a:xfrm>
          <a:off x="842210" y="1954885"/>
          <a:ext cx="14052923" cy="126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70" tIns="0" rIns="44567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Расположение аудитории на первом этаже (при отсутствии лифтов); 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842210" y="1954885"/>
        <a:ext cx="14052923" cy="1269360"/>
      </dsp:txXfrm>
    </dsp:sp>
    <dsp:sp modelId="{BD3D7AD0-CE4D-4572-AC14-C5883D5E81CA}">
      <dsp:nvSpPr>
        <dsp:cNvPr id="0" name=""/>
        <dsp:cNvSpPr/>
      </dsp:nvSpPr>
      <dsp:spPr>
        <a:xfrm>
          <a:off x="0" y="4540045"/>
          <a:ext cx="1684421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39DD1-4C3B-4C9C-8E65-0C0248103C44}">
      <dsp:nvSpPr>
        <dsp:cNvPr id="0" name=""/>
        <dsp:cNvSpPr/>
      </dsp:nvSpPr>
      <dsp:spPr>
        <a:xfrm>
          <a:off x="842210" y="3905365"/>
          <a:ext cx="14004698" cy="126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70" tIns="0" rIns="44567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Возможность входа в ППЭ без использования стационарных и (или) переносных металлоискателей (при наличии соответствующих медицинских заключений); 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842210" y="3905365"/>
        <a:ext cx="14004698" cy="1269360"/>
      </dsp:txXfrm>
    </dsp:sp>
    <dsp:sp modelId="{44BE18D0-5BA8-457B-8574-1E794E6F06C6}">
      <dsp:nvSpPr>
        <dsp:cNvPr id="0" name=""/>
        <dsp:cNvSpPr/>
      </dsp:nvSpPr>
      <dsp:spPr>
        <a:xfrm>
          <a:off x="0" y="6490525"/>
          <a:ext cx="1684421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56BAE-F7B3-4F0D-9180-0A9D18D3AB37}">
      <dsp:nvSpPr>
        <dsp:cNvPr id="0" name=""/>
        <dsp:cNvSpPr/>
      </dsp:nvSpPr>
      <dsp:spPr>
        <a:xfrm>
          <a:off x="818148" y="6077259"/>
          <a:ext cx="13956591" cy="126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70" tIns="0" rIns="44567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Наличие специальных кресел и других приспособлений;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818148" y="6077259"/>
        <a:ext cx="13956591" cy="1269360"/>
      </dsp:txXfrm>
    </dsp:sp>
    <dsp:sp modelId="{3D19EE8B-8E0C-42E4-A356-198457AAA70E}">
      <dsp:nvSpPr>
        <dsp:cNvPr id="0" name=""/>
        <dsp:cNvSpPr/>
      </dsp:nvSpPr>
      <dsp:spPr>
        <a:xfrm>
          <a:off x="0" y="8441005"/>
          <a:ext cx="16844211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1575-5C0C-4E53-A5EB-9A5B85AEC046}">
      <dsp:nvSpPr>
        <dsp:cNvPr id="0" name=""/>
        <dsp:cNvSpPr/>
      </dsp:nvSpPr>
      <dsp:spPr>
        <a:xfrm>
          <a:off x="842210" y="7806325"/>
          <a:ext cx="14052923" cy="126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70" tIns="0" rIns="44567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Увеличение расстояния между рабочими столами (партами) для передвижения инвалидных колясок в аудитории и др.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842210" y="7806325"/>
        <a:ext cx="14052923" cy="1269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B6E3B-3E7E-4406-AE67-FFDDCC6DACE6}">
      <dsp:nvSpPr>
        <dsp:cNvPr id="0" name=""/>
        <dsp:cNvSpPr/>
      </dsp:nvSpPr>
      <dsp:spPr>
        <a:xfrm>
          <a:off x="7949038" y="513"/>
          <a:ext cx="11923557" cy="20019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>
              <a:latin typeface="Cambria" pitchFamily="18" charset="0"/>
              <a:ea typeface="Cambria" pitchFamily="18" charset="0"/>
            </a:rPr>
            <a:t>по учебному предмету</a:t>
          </a:r>
          <a:endParaRPr lang="ru-RU" sz="4800" kern="1200" dirty="0">
            <a:latin typeface="Cambria" pitchFamily="18" charset="0"/>
            <a:ea typeface="Cambria" pitchFamily="18" charset="0"/>
          </a:endParaRPr>
        </a:p>
      </dsp:txBody>
      <dsp:txXfrm>
        <a:off x="7949038" y="513"/>
        <a:ext cx="11923557" cy="2001909"/>
      </dsp:txXfrm>
    </dsp:sp>
    <dsp:sp modelId="{4866CD8C-CC61-4C54-9706-12D87E55266C}">
      <dsp:nvSpPr>
        <dsp:cNvPr id="0" name=""/>
        <dsp:cNvSpPr/>
      </dsp:nvSpPr>
      <dsp:spPr>
        <a:xfrm>
          <a:off x="0" y="0"/>
          <a:ext cx="7949038" cy="2001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Cambria" pitchFamily="18" charset="0"/>
              <a:ea typeface="Cambria" pitchFamily="18" charset="0"/>
            </a:rPr>
            <a:t>на</a:t>
          </a:r>
          <a:r>
            <a:rPr lang="ru-RU" sz="4800" kern="1200" dirty="0" smtClean="0">
              <a:latin typeface="Cambria" pitchFamily="18" charset="0"/>
              <a:ea typeface="Cambria" pitchFamily="18" charset="0"/>
            </a:rPr>
            <a:t> 1,5 часа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Cambria" pitchFamily="18" charset="0"/>
              <a:ea typeface="Cambria" pitchFamily="18" charset="0"/>
            </a:rPr>
            <a:t> (90 минут)</a:t>
          </a:r>
          <a:endParaRPr lang="ru-RU" sz="4800" kern="1200" dirty="0">
            <a:latin typeface="Cambria" pitchFamily="18" charset="0"/>
            <a:ea typeface="Cambria" pitchFamily="18" charset="0"/>
          </a:endParaRPr>
        </a:p>
      </dsp:txBody>
      <dsp:txXfrm>
        <a:off x="0" y="0"/>
        <a:ext cx="7949038" cy="2001909"/>
      </dsp:txXfrm>
    </dsp:sp>
    <dsp:sp modelId="{797F2F96-51BC-472B-9DAE-EEB408132BC5}">
      <dsp:nvSpPr>
        <dsp:cNvPr id="0" name=""/>
        <dsp:cNvSpPr/>
      </dsp:nvSpPr>
      <dsp:spPr>
        <a:xfrm>
          <a:off x="7949038" y="2202613"/>
          <a:ext cx="11923557" cy="20019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>
              <a:latin typeface="Cambria" pitchFamily="18" charset="0"/>
              <a:ea typeface="Cambria" pitchFamily="18" charset="0"/>
            </a:rPr>
            <a:t>ОГЭ и ЕГЭ по иностранным языкам (раздел «Говорение») </a:t>
          </a:r>
          <a:endParaRPr lang="ru-RU" sz="4800" kern="1200" dirty="0">
            <a:latin typeface="Cambria" pitchFamily="18" charset="0"/>
            <a:ea typeface="Cambria" pitchFamily="18" charset="0"/>
          </a:endParaRPr>
        </a:p>
      </dsp:txBody>
      <dsp:txXfrm>
        <a:off x="7949038" y="2202613"/>
        <a:ext cx="11923557" cy="2001909"/>
      </dsp:txXfrm>
    </dsp:sp>
    <dsp:sp modelId="{335EB22F-135E-4253-B265-FFF5480742D8}">
      <dsp:nvSpPr>
        <dsp:cNvPr id="0" name=""/>
        <dsp:cNvSpPr/>
      </dsp:nvSpPr>
      <dsp:spPr>
        <a:xfrm>
          <a:off x="0" y="2203127"/>
          <a:ext cx="7949038" cy="2001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Cambria" pitchFamily="18" charset="0"/>
              <a:ea typeface="Cambria" pitchFamily="18" charset="0"/>
            </a:rPr>
            <a:t>на</a:t>
          </a:r>
          <a:r>
            <a:rPr lang="ru-RU" sz="4800" kern="1200" dirty="0" smtClean="0">
              <a:latin typeface="Cambria" pitchFamily="18" charset="0"/>
              <a:ea typeface="Cambria" pitchFamily="18" charset="0"/>
            </a:rPr>
            <a:t> 30 минут</a:t>
          </a:r>
          <a:endParaRPr lang="ru-RU" sz="4800" kern="1200" dirty="0">
            <a:latin typeface="Cambria" pitchFamily="18" charset="0"/>
            <a:ea typeface="Cambria" pitchFamily="18" charset="0"/>
          </a:endParaRPr>
        </a:p>
      </dsp:txBody>
      <dsp:txXfrm>
        <a:off x="0" y="2203127"/>
        <a:ext cx="7949038" cy="20019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5062F-1555-4191-9FF6-E4854B1BBB40}">
      <dsp:nvSpPr>
        <dsp:cNvPr id="0" name=""/>
        <dsp:cNvSpPr/>
      </dsp:nvSpPr>
      <dsp:spPr>
        <a:xfrm>
          <a:off x="7854214" y="0"/>
          <a:ext cx="11781321" cy="26228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>
              <a:latin typeface="Cambria" pitchFamily="18" charset="0"/>
              <a:ea typeface="Cambria" pitchFamily="18" charset="0"/>
            </a:rPr>
            <a:t>определяется ОИВ</a:t>
          </a:r>
          <a:endParaRPr lang="ru-RU" sz="4400" kern="1200" dirty="0">
            <a:latin typeface="Cambria" pitchFamily="18" charset="0"/>
            <a:ea typeface="Cambria" pitchFamily="18" charset="0"/>
          </a:endParaRPr>
        </a:p>
      </dsp:txBody>
      <dsp:txXfrm>
        <a:off x="7854214" y="0"/>
        <a:ext cx="11781321" cy="2622884"/>
      </dsp:txXfrm>
    </dsp:sp>
    <dsp:sp modelId="{3990A56E-ADFC-4B8F-860F-A04FB325B6E4}">
      <dsp:nvSpPr>
        <dsp:cNvPr id="0" name=""/>
        <dsp:cNvSpPr/>
      </dsp:nvSpPr>
      <dsp:spPr>
        <a:xfrm>
          <a:off x="0" y="0"/>
          <a:ext cx="7854214" cy="2622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Cambria" pitchFamily="18" charset="0"/>
              <a:ea typeface="Cambria" pitchFamily="18" charset="0"/>
            </a:rPr>
            <a:t>Порядок организации питания и перерывов </a:t>
          </a:r>
          <a:endParaRPr lang="ru-RU" sz="4400" kern="1200" dirty="0">
            <a:latin typeface="Cambria" pitchFamily="18" charset="0"/>
            <a:ea typeface="Cambria" pitchFamily="18" charset="0"/>
          </a:endParaRPr>
        </a:p>
      </dsp:txBody>
      <dsp:txXfrm>
        <a:off x="0" y="0"/>
        <a:ext cx="7854214" cy="26228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8B0E0-AB80-46BD-ACE1-22935B92E150}">
      <dsp:nvSpPr>
        <dsp:cNvPr id="0" name=""/>
        <dsp:cNvSpPr/>
      </dsp:nvSpPr>
      <dsp:spPr>
        <a:xfrm>
          <a:off x="-11088614" y="-1691710"/>
          <a:ext cx="13187550" cy="13187550"/>
        </a:xfrm>
        <a:prstGeom prst="blockArc">
          <a:avLst>
            <a:gd name="adj1" fmla="val 18900000"/>
            <a:gd name="adj2" fmla="val 2700000"/>
            <a:gd name="adj3" fmla="val 164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691E4-A53E-4D2F-BEA0-11A2EC0F167C}">
      <dsp:nvSpPr>
        <dsp:cNvPr id="0" name=""/>
        <dsp:cNvSpPr/>
      </dsp:nvSpPr>
      <dsp:spPr>
        <a:xfrm>
          <a:off x="1243163" y="713712"/>
          <a:ext cx="16574610" cy="150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187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>
              <a:latin typeface="Cambria" pitchFamily="18" charset="0"/>
              <a:ea typeface="Cambria" pitchFamily="18" charset="0"/>
            </a:rPr>
            <a:t>брайлевский</a:t>
          </a:r>
          <a:r>
            <a:rPr lang="ru-RU" sz="5400" kern="1200" dirty="0" smtClean="0">
              <a:latin typeface="Cambria" pitchFamily="18" charset="0"/>
              <a:ea typeface="Cambria" pitchFamily="18" charset="0"/>
            </a:rPr>
            <a:t> прибор и грифель;</a:t>
          </a:r>
          <a:endParaRPr lang="ru-RU" sz="5400" kern="1200" dirty="0">
            <a:latin typeface="Cambria" pitchFamily="18" charset="0"/>
            <a:ea typeface="Cambria" pitchFamily="18" charset="0"/>
          </a:endParaRPr>
        </a:p>
      </dsp:txBody>
      <dsp:txXfrm>
        <a:off x="1243163" y="713712"/>
        <a:ext cx="16574610" cy="1508267"/>
      </dsp:txXfrm>
    </dsp:sp>
    <dsp:sp modelId="{8D03A539-FEFF-4EC5-86CB-5A582FF387E8}">
      <dsp:nvSpPr>
        <dsp:cNvPr id="0" name=""/>
        <dsp:cNvSpPr/>
      </dsp:nvSpPr>
      <dsp:spPr>
        <a:xfrm>
          <a:off x="154650" y="565208"/>
          <a:ext cx="1885334" cy="1885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1E5E3-FE84-4E28-AB3B-8C25319E7ACA}">
      <dsp:nvSpPr>
        <dsp:cNvPr id="0" name=""/>
        <dsp:cNvSpPr/>
      </dsp:nvSpPr>
      <dsp:spPr>
        <a:xfrm>
          <a:off x="1962042" y="3016534"/>
          <a:ext cx="15709886" cy="150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187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>
              <a:latin typeface="Cambria" pitchFamily="18" charset="0"/>
              <a:ea typeface="Cambria" pitchFamily="18" charset="0"/>
            </a:rPr>
            <a:t>брайлевская</a:t>
          </a:r>
          <a:r>
            <a:rPr lang="ru-RU" sz="5400" kern="1200" dirty="0" smtClean="0">
              <a:latin typeface="Cambria" pitchFamily="18" charset="0"/>
              <a:ea typeface="Cambria" pitchFamily="18" charset="0"/>
            </a:rPr>
            <a:t> печатная машинка;</a:t>
          </a:r>
          <a:endParaRPr lang="ru-RU" sz="5400" kern="1200" dirty="0">
            <a:latin typeface="Cambria" pitchFamily="18" charset="0"/>
            <a:ea typeface="Cambria" pitchFamily="18" charset="0"/>
          </a:endParaRPr>
        </a:p>
      </dsp:txBody>
      <dsp:txXfrm>
        <a:off x="1962042" y="3016534"/>
        <a:ext cx="15709886" cy="1508267"/>
      </dsp:txXfrm>
    </dsp:sp>
    <dsp:sp modelId="{33FB5064-0CE3-4711-B6CD-B1C5C0C8CAB4}">
      <dsp:nvSpPr>
        <dsp:cNvPr id="0" name=""/>
        <dsp:cNvSpPr/>
      </dsp:nvSpPr>
      <dsp:spPr>
        <a:xfrm>
          <a:off x="1019375" y="2828001"/>
          <a:ext cx="1885334" cy="1885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04D30-D988-4630-87F0-36B4A774ED55}">
      <dsp:nvSpPr>
        <dsp:cNvPr id="0" name=""/>
        <dsp:cNvSpPr/>
      </dsp:nvSpPr>
      <dsp:spPr>
        <a:xfrm>
          <a:off x="1962042" y="5279327"/>
          <a:ext cx="15709886" cy="150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187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Cambria" pitchFamily="18" charset="0"/>
              <a:ea typeface="Cambria" pitchFamily="18" charset="0"/>
            </a:rPr>
            <a:t>лупа или иное увеличительное устройство;</a:t>
          </a:r>
          <a:endParaRPr lang="ru-RU" sz="5400" kern="1200" dirty="0">
            <a:latin typeface="Cambria" pitchFamily="18" charset="0"/>
            <a:ea typeface="Cambria" pitchFamily="18" charset="0"/>
          </a:endParaRPr>
        </a:p>
      </dsp:txBody>
      <dsp:txXfrm>
        <a:off x="1962042" y="5279327"/>
        <a:ext cx="15709886" cy="1508267"/>
      </dsp:txXfrm>
    </dsp:sp>
    <dsp:sp modelId="{62B7582E-B416-456E-B560-6463C2A59D3D}">
      <dsp:nvSpPr>
        <dsp:cNvPr id="0" name=""/>
        <dsp:cNvSpPr/>
      </dsp:nvSpPr>
      <dsp:spPr>
        <a:xfrm>
          <a:off x="1019375" y="5090794"/>
          <a:ext cx="1885334" cy="1885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31476-83F6-4F61-8583-126A25B2F8A1}">
      <dsp:nvSpPr>
        <dsp:cNvPr id="0" name=""/>
        <dsp:cNvSpPr/>
      </dsp:nvSpPr>
      <dsp:spPr>
        <a:xfrm>
          <a:off x="1097317" y="7542121"/>
          <a:ext cx="16574610" cy="150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187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Cambria" pitchFamily="18" charset="0"/>
              <a:ea typeface="Cambria" pitchFamily="18" charset="0"/>
            </a:rPr>
            <a:t>специальные чертежные инструменты и др.</a:t>
          </a:r>
          <a:endParaRPr lang="ru-RU" sz="5400" kern="1200" dirty="0">
            <a:latin typeface="Cambria" pitchFamily="18" charset="0"/>
            <a:ea typeface="Cambria" pitchFamily="18" charset="0"/>
          </a:endParaRPr>
        </a:p>
      </dsp:txBody>
      <dsp:txXfrm>
        <a:off x="1097317" y="7542121"/>
        <a:ext cx="16574610" cy="1508267"/>
      </dsp:txXfrm>
    </dsp:sp>
    <dsp:sp modelId="{9EDAC30C-16A7-4E96-8BA3-98904726BF6A}">
      <dsp:nvSpPr>
        <dsp:cNvPr id="0" name=""/>
        <dsp:cNvSpPr/>
      </dsp:nvSpPr>
      <dsp:spPr>
        <a:xfrm>
          <a:off x="154650" y="7353587"/>
          <a:ext cx="1885334" cy="1885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D36DC-C347-4F34-A51C-440D21B4EE34}">
      <dsp:nvSpPr>
        <dsp:cNvPr id="0" name=""/>
        <dsp:cNvSpPr/>
      </dsp:nvSpPr>
      <dsp:spPr>
        <a:xfrm rot="1268762">
          <a:off x="8030154" y="6506156"/>
          <a:ext cx="2116568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2116568" y="274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B31B-538C-4EB2-80BE-75F421A65FF5}">
      <dsp:nvSpPr>
        <dsp:cNvPr id="0" name=""/>
        <dsp:cNvSpPr/>
      </dsp:nvSpPr>
      <dsp:spPr>
        <a:xfrm rot="20203494">
          <a:off x="8016561" y="3770179"/>
          <a:ext cx="2085334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2085334" y="274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1D665-DEF2-4DF2-A150-4832A048AF18}">
      <dsp:nvSpPr>
        <dsp:cNvPr id="0" name=""/>
        <dsp:cNvSpPr/>
      </dsp:nvSpPr>
      <dsp:spPr>
        <a:xfrm>
          <a:off x="0" y="2042601"/>
          <a:ext cx="7908030" cy="70531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74169E-8CA9-40CA-9AED-C98007B53494}">
      <dsp:nvSpPr>
        <dsp:cNvPr id="0" name=""/>
        <dsp:cNvSpPr/>
      </dsp:nvSpPr>
      <dsp:spPr>
        <a:xfrm>
          <a:off x="9817464" y="-24235"/>
          <a:ext cx="4893127" cy="4886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3200" b="1" kern="1200" dirty="0" smtClean="0">
              <a:latin typeface="Cambria" pitchFamily="18" charset="0"/>
              <a:ea typeface="Cambria" pitchFamily="18" charset="0"/>
            </a:rPr>
            <a:t>: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320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3200" kern="12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9817464" y="-24235"/>
        <a:ext cx="4893127" cy="4886565"/>
      </dsp:txXfrm>
    </dsp:sp>
    <dsp:sp modelId="{0DEEC5F4-CFCE-4B74-8D66-A42D0A1D9643}">
      <dsp:nvSpPr>
        <dsp:cNvPr id="0" name=""/>
        <dsp:cNvSpPr/>
      </dsp:nvSpPr>
      <dsp:spPr>
        <a:xfrm>
          <a:off x="14096154" y="-24235"/>
          <a:ext cx="7339690" cy="488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</dsp:txBody>
      <dsp:txXfrm>
        <a:off x="14096154" y="-24235"/>
        <a:ext cx="7339690" cy="4886565"/>
      </dsp:txXfrm>
    </dsp:sp>
    <dsp:sp modelId="{AC4C3240-EB84-4B6E-A66F-BC906FD64AC0}">
      <dsp:nvSpPr>
        <dsp:cNvPr id="0" name=""/>
        <dsp:cNvSpPr/>
      </dsp:nvSpPr>
      <dsp:spPr>
        <a:xfrm>
          <a:off x="9911589" y="5274294"/>
          <a:ext cx="5011969" cy="5093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2800" kern="1200" dirty="0">
            <a:latin typeface="Cambria" pitchFamily="18" charset="0"/>
            <a:ea typeface="Cambria" pitchFamily="18" charset="0"/>
          </a:endParaRPr>
        </a:p>
      </dsp:txBody>
      <dsp:txXfrm>
        <a:off x="9911589" y="5274294"/>
        <a:ext cx="5011969" cy="5093928"/>
      </dsp:txXfrm>
    </dsp:sp>
    <dsp:sp modelId="{4253F21B-B681-4688-8F83-66E7D55C46DE}">
      <dsp:nvSpPr>
        <dsp:cNvPr id="0" name=""/>
        <dsp:cNvSpPr/>
      </dsp:nvSpPr>
      <dsp:spPr>
        <a:xfrm>
          <a:off x="14160567" y="5274294"/>
          <a:ext cx="7517954" cy="5093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sz="3700" b="1" kern="1200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sz="3700" b="1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</dsp:txBody>
      <dsp:txXfrm>
        <a:off x="14160567" y="5274294"/>
        <a:ext cx="7517954" cy="5093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82627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defRPr sz="1200"/>
            </a:lvl1pPr>
          </a:lstStyle>
          <a:p>
            <a:fld id="{EDEEECB4-E6D7-460B-B0EB-2E0BDE001070}" type="datetimeFigureOut">
              <a:rPr lang="ru-RU" altLang="ru-RU"/>
              <a:pPr/>
              <a:t>04.05.2019</a:t>
            </a:fld>
            <a:endParaRPr lang="ru-RU" altLang="ru-RU"/>
          </a:p>
        </p:txBody>
      </p:sp>
      <p:sp>
        <p:nvSpPr>
          <p:cNvPr id="282628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82629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/>
            </a:lvl1pPr>
          </a:lstStyle>
          <a:p>
            <a:fld id="{7A14273B-506C-4F3A-A4FC-0975646560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552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hape 1209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483" name="Shape 1210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0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821" indent="-285697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2795" indent="-228562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599917" indent="-228562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042" indent="-228562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2795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6pPr>
    <a:lvl7pPr indent="1371358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7pPr>
    <a:lvl8pPr indent="1599917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8pPr>
    <a:lvl9pPr indent="1828480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7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76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808080"/>
                </a:solidFill>
              </a:defRPr>
            </a:lvl1pPr>
            <a:lvl2pPr algn="ctr">
              <a:defRPr sz="4000">
                <a:solidFill>
                  <a:srgbClr val="808080"/>
                </a:solidFill>
              </a:defRPr>
            </a:lvl2pPr>
            <a:lvl3pPr algn="ctr">
              <a:defRPr sz="4000">
                <a:solidFill>
                  <a:srgbClr val="808080"/>
                </a:solidFill>
              </a:defRPr>
            </a:lvl3pPr>
            <a:lvl4pPr marL="1851338" indent="-479977" algn="ctr">
              <a:defRPr sz="4000">
                <a:solidFill>
                  <a:srgbClr val="808080"/>
                </a:solidFill>
              </a:defRPr>
            </a:lvl4pPr>
            <a:lvl5pPr marL="2308460" indent="-479977" algn="ctr">
              <a:defRPr sz="4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72" y="11667453"/>
            <a:ext cx="11546499" cy="981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FB6FB99B-3DE2-418F-A53D-5731DAA64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7283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2" t="15182" r="4292" b="16397"/>
          <a:stretch>
            <a:fillRect/>
          </a:stretch>
        </p:blipFill>
        <p:spPr bwMode="auto">
          <a:xfrm>
            <a:off x="-3175" y="-17464"/>
            <a:ext cx="24390349" cy="137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4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5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6" name="logo.png" descr="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FE78-1B8C-407F-BABA-88A00BD0E7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9480852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16" y="3275603"/>
            <a:ext cx="7633785" cy="8350782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B27056-C4FF-493A-9759-51B86ABAA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143470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7" y="10161082"/>
            <a:ext cx="22149960" cy="1927100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66CBE-63BB-4A26-B365-96B6CBA37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6041846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4" y="3720229"/>
            <a:ext cx="12507426" cy="7855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244" y="3720231"/>
            <a:ext cx="9026766" cy="785576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D1B96E9-98D9-4AD5-A3FD-E7897F8659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197035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3335399"/>
            <a:ext cx="6785859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6" y="8531931"/>
            <a:ext cx="3245157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46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02" y="3335399"/>
            <a:ext cx="6785860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02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03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783" y="3335399"/>
            <a:ext cx="7833225" cy="75424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6DD2892-0AAE-494F-950A-0F0FD390D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841959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8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0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4233338"/>
            <a:ext cx="8197006" cy="59256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141" y="4222036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141" y="7298174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86" y="4233338"/>
            <a:ext cx="8872822" cy="59256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C5F2FF-9C71-4F29-A635-F8584C03A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336404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9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1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509" y="3438019"/>
            <a:ext cx="6127499" cy="84295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BABD3CB-7314-4CDE-A3D4-8BB960722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426225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8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0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9" y="3566279"/>
            <a:ext cx="9762067" cy="61314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1142344" y="3566278"/>
            <a:ext cx="9762068" cy="61314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7" y="10031231"/>
            <a:ext cx="9762067" cy="156497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11142344" y="10031231"/>
            <a:ext cx="9762068" cy="156497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4BE4D25-E55A-4061-9291-DA866566E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357806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6" y="3412368"/>
            <a:ext cx="21282198" cy="53104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75055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7992727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11610398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15202411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1882008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7130E83-A9EE-4EBD-B6B2-F1B83BA715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514876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68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68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68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A443DA-0FF6-446B-A966-9EDBFE9B76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7167767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7F4411-1E47-4342-85C3-9CB19CF2D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94065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5"/>
            <a:ext cx="20828000" cy="4648200"/>
          </a:xfrm>
          <a:prstGeom prst="rect">
            <a:avLst/>
          </a:prstGeom>
        </p:spPr>
        <p:txBody>
          <a:bodyPr lIns="121898" tIns="121898" rIns="121898" bIns="121898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1"/>
            <a:ext cx="20828000" cy="158749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300"/>
            </a:lvl1pPr>
            <a:lvl2pPr marL="0" indent="0" algn="ctr">
              <a:spcBef>
                <a:spcPts val="0"/>
              </a:spcBef>
              <a:buSzTx/>
              <a:buNone/>
              <a:defRPr sz="5300"/>
            </a:lvl2pPr>
            <a:lvl3pPr marL="0" indent="0" algn="ctr">
              <a:spcBef>
                <a:spcPts val="0"/>
              </a:spcBef>
              <a:buSzTx/>
              <a:buNone/>
              <a:defRPr sz="5300"/>
            </a:lvl3pPr>
            <a:lvl4pPr marL="0" indent="0" algn="ctr">
              <a:spcBef>
                <a:spcPts val="0"/>
              </a:spcBef>
              <a:buSzTx/>
              <a:buNone/>
              <a:defRPr sz="5300"/>
            </a:lvl4pPr>
            <a:lvl5pPr marL="0" indent="0" algn="ctr">
              <a:spcBef>
                <a:spcPts val="0"/>
              </a:spcBef>
              <a:buSzTx/>
              <a:buNone/>
              <a:defRPr sz="5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889436" y="13081009"/>
            <a:ext cx="592467" cy="584776"/>
          </a:xfrm>
        </p:spPr>
        <p:txBody>
          <a:bodyPr/>
          <a:lstStyle>
            <a:lvl1pPr algn="ctr">
              <a:def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250135AF-73AE-4431-8E55-0B8813A86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5409884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4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5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6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FFCB99-3D8B-4BE5-9849-128FAE1E6B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6807299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54" y="3268967"/>
            <a:ext cx="6905353" cy="899441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A0D508-13B7-4DB5-80FC-1EB5186145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3584436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096" y="8905544"/>
            <a:ext cx="8227964" cy="307551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06F2D-C850-4B01-B504-41F5F11D18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182991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00" y="8905546"/>
            <a:ext cx="8227963" cy="3241038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BADDB-81DB-471D-8CBC-98A2F4CDD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2354519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3" y="-6350"/>
            <a:ext cx="19891375" cy="137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Прямоугольник"/>
          <p:cNvSpPr>
            <a:spLocks noChangeArrowheads="1"/>
          </p:cNvSpPr>
          <p:nvPr/>
        </p:nvSpPr>
        <p:spPr bwMode="auto">
          <a:xfrm>
            <a:off x="10617200" y="-49213"/>
            <a:ext cx="3149600" cy="366871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0"/>
              </a:spcBef>
            </a:pPr>
            <a:endParaRPr lang="ru-RU" altLang="ru-RU" sz="2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5" y="460375"/>
            <a:ext cx="277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63"/>
            <a:ext cx="52006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Микрофон"/>
          <p:cNvSpPr>
            <a:spLocks/>
          </p:cNvSpPr>
          <p:nvPr/>
        </p:nvSpPr>
        <p:spPr bwMode="auto">
          <a:xfrm>
            <a:off x="11979275" y="10380663"/>
            <a:ext cx="425450" cy="811212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AC87B3D1-5541-403A-A316-5D4EDFE365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4949250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3" y="-6350"/>
            <a:ext cx="19891375" cy="137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10617200" y="-49213"/>
            <a:ext cx="3149600" cy="366871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0"/>
              </a:spcBef>
            </a:pPr>
            <a:endParaRPr lang="ru-RU" altLang="ru-RU" sz="2800">
              <a:solidFill>
                <a:srgbClr val="CC23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5" y="460375"/>
            <a:ext cx="277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63"/>
            <a:ext cx="52006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C022C64D-0379-426E-8C31-578EFD05C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4520471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3" y="-6350"/>
            <a:ext cx="19891375" cy="137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10617200" y="-49213"/>
            <a:ext cx="3149600" cy="366871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0"/>
              </a:spcBef>
            </a:pPr>
            <a:endParaRPr lang="ru-RU" altLang="ru-RU" sz="2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5" y="460375"/>
            <a:ext cx="277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63"/>
            <a:ext cx="52006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Микрофон"/>
          <p:cNvSpPr>
            <a:spLocks/>
          </p:cNvSpPr>
          <p:nvPr/>
        </p:nvSpPr>
        <p:spPr bwMode="auto">
          <a:xfrm>
            <a:off x="11979275" y="10380663"/>
            <a:ext cx="425450" cy="811212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D4AB2C1F-EF30-4226-A834-59036D4EC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75623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3" y="-6350"/>
            <a:ext cx="19891375" cy="137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Прямоугольник"/>
          <p:cNvSpPr>
            <a:spLocks noChangeArrowheads="1"/>
          </p:cNvSpPr>
          <p:nvPr/>
        </p:nvSpPr>
        <p:spPr bwMode="auto">
          <a:xfrm>
            <a:off x="10617200" y="-49213"/>
            <a:ext cx="3149600" cy="366871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0"/>
              </a:spcBef>
            </a:pPr>
            <a:endParaRPr lang="ru-RU" altLang="ru-RU" sz="2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5" y="460375"/>
            <a:ext cx="277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63"/>
            <a:ext cx="52006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Микрофон"/>
          <p:cNvSpPr>
            <a:spLocks/>
          </p:cNvSpPr>
          <p:nvPr/>
        </p:nvSpPr>
        <p:spPr bwMode="auto">
          <a:xfrm>
            <a:off x="11979275" y="10380663"/>
            <a:ext cx="425450" cy="811212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621586"/>
            <a:ext cx="11546499" cy="8542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378305DF-6F1C-4807-B77C-80E4ABF200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250062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11978844" y="10381675"/>
            <a:ext cx="426493" cy="81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8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6565153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11978844" y="10381675"/>
            <a:ext cx="426493" cy="81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8" y="11667742"/>
            <a:ext cx="11546501" cy="85662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853" y="12565558"/>
            <a:ext cx="11546501" cy="641845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37052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1" name="1"/>
          <p:cNvGrpSpPr>
            <a:grpSpLocks/>
          </p:cNvGrpSpPr>
          <p:nvPr/>
        </p:nvGrpSpPr>
        <p:grpSpPr bwMode="auto">
          <a:xfrm>
            <a:off x="4037031" y="5367339"/>
            <a:ext cx="1833565" cy="1835152"/>
            <a:chOff x="0" y="0"/>
            <a:chExt cx="1833942" cy="1833942"/>
          </a:xfrm>
        </p:grpSpPr>
        <p:sp>
          <p:nvSpPr>
            <p:cNvPr id="12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3" name="1"/>
            <p:cNvSpPr txBox="1">
              <a:spLocks noChangeArrowheads="1"/>
            </p:cNvSpPr>
            <p:nvPr/>
          </p:nvSpPr>
          <p:spPr bwMode="auto">
            <a:xfrm>
              <a:off x="268573" y="463300"/>
              <a:ext cx="1296795" cy="90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14" name="2"/>
          <p:cNvGrpSpPr>
            <a:grpSpLocks/>
          </p:cNvGrpSpPr>
          <p:nvPr/>
        </p:nvGrpSpPr>
        <p:grpSpPr bwMode="auto">
          <a:xfrm>
            <a:off x="11274447" y="5367339"/>
            <a:ext cx="1835149" cy="1835152"/>
            <a:chOff x="0" y="0"/>
            <a:chExt cx="1833942" cy="1833942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6" name="2"/>
            <p:cNvSpPr txBox="1">
              <a:spLocks noChangeArrowheads="1"/>
            </p:cNvSpPr>
            <p:nvPr/>
          </p:nvSpPr>
          <p:spPr bwMode="auto">
            <a:xfrm>
              <a:off x="268573" y="463300"/>
              <a:ext cx="1296795" cy="90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17" name="3"/>
          <p:cNvGrpSpPr>
            <a:grpSpLocks/>
          </p:cNvGrpSpPr>
          <p:nvPr/>
        </p:nvGrpSpPr>
        <p:grpSpPr bwMode="auto">
          <a:xfrm>
            <a:off x="19065895" y="5367339"/>
            <a:ext cx="1835149" cy="1835152"/>
            <a:chOff x="0" y="0"/>
            <a:chExt cx="1833942" cy="1833942"/>
          </a:xfrm>
        </p:grpSpPr>
        <p:sp>
          <p:nvSpPr>
            <p:cNvPr id="18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9" name="3"/>
            <p:cNvSpPr txBox="1">
              <a:spLocks noChangeArrowheads="1"/>
            </p:cNvSpPr>
            <p:nvPr/>
          </p:nvSpPr>
          <p:spPr bwMode="auto">
            <a:xfrm>
              <a:off x="268573" y="463300"/>
              <a:ext cx="1296795" cy="90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20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21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2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44915" y="7614133"/>
            <a:ext cx="5652229" cy="981184"/>
          </a:xfrm>
          <a:prstGeom prst="rect">
            <a:avLst/>
          </a:prstGeom>
        </p:spPr>
        <p:txBody>
          <a:bodyPr/>
          <a:lstStyle>
            <a:lvl1pPr algn="ctr">
              <a:defRPr sz="3700" b="1"/>
            </a:lvl1pPr>
            <a:lvl2pPr marL="1008119" indent="-550994" algn="ctr">
              <a:defRPr sz="3700" b="1"/>
            </a:lvl2pPr>
            <a:lvl3pPr marL="1428506" indent="-514259" algn="ctr">
              <a:defRPr sz="3700" b="1"/>
            </a:lvl3pPr>
            <a:lvl4pPr marL="1988476" indent="-617105" algn="ctr">
              <a:defRPr sz="3700" b="1"/>
            </a:lvl4pPr>
            <a:lvl5pPr marL="2445587" indent="-617105" algn="ctr">
              <a:defRPr sz="37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2128264" y="8595317"/>
            <a:ext cx="5652229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9544915" y="8595317"/>
            <a:ext cx="5652229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17157478" y="7614133"/>
            <a:ext cx="5652229" cy="981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17157478" y="8595317"/>
            <a:ext cx="5652229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128265" y="7614133"/>
            <a:ext cx="5652232" cy="981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6741C78-731C-4D62-82AD-1C6D8747A3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4252692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11978844" y="10381675"/>
            <a:ext cx="426493" cy="81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7757261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808080"/>
                </a:solidFill>
              </a:defRPr>
            </a:lvl1pPr>
            <a:lvl2pPr algn="ctr">
              <a:defRPr sz="4500">
                <a:solidFill>
                  <a:srgbClr val="808080"/>
                </a:solidFill>
              </a:defRPr>
            </a:lvl2pPr>
            <a:lvl3pPr algn="ctr">
              <a:defRPr sz="4500">
                <a:solidFill>
                  <a:srgbClr val="808080"/>
                </a:solidFill>
              </a:defRPr>
            </a:lvl3pPr>
            <a:lvl4pPr marL="1845359" indent="-478393" algn="ctr">
              <a:defRPr sz="4500">
                <a:solidFill>
                  <a:srgbClr val="808080"/>
                </a:solidFill>
              </a:defRPr>
            </a:lvl4pPr>
            <a:lvl5pPr marL="2301076" indent="-478393" algn="ctr">
              <a:defRPr sz="45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853" y="11667742"/>
            <a:ext cx="11546501" cy="85662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867"/>
              </a:spcBef>
              <a:defRPr/>
            </a:lvl1pPr>
          </a:lstStyle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853" y="12565558"/>
            <a:ext cx="11546501" cy="641845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9674714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3631" y="-17023"/>
            <a:ext cx="24391272" cy="1375004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7757261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500"/>
            </a:lvl1pPr>
            <a:lvl2pPr algn="ctr">
              <a:defRPr sz="4500"/>
            </a:lvl2pPr>
            <a:lvl3pPr algn="ctr">
              <a:defRPr sz="4500"/>
            </a:lvl3pPr>
            <a:lvl4pPr marL="1845359" indent="-478393" algn="ctr">
              <a:defRPr sz="4500"/>
            </a:lvl4pPr>
            <a:lvl5pPr marL="2301076" indent="-478393" algn="ctr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Фигура"/>
          <p:cNvSpPr/>
          <p:nvPr/>
        </p:nvSpPr>
        <p:spPr>
          <a:xfrm>
            <a:off x="20096660" y="1947853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92" name="Фигура"/>
          <p:cNvSpPr/>
          <p:nvPr/>
        </p:nvSpPr>
        <p:spPr>
          <a:xfrm rot="10800000">
            <a:off x="2764567" y="10530944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829510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7757261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FFF"/>
                </a:solidFill>
              </a:defRPr>
            </a:lvl1pPr>
            <a:lvl2pPr algn="ctr">
              <a:defRPr sz="4500">
                <a:solidFill>
                  <a:srgbClr val="FFFFFF"/>
                </a:solidFill>
              </a:defRPr>
            </a:lvl2pPr>
            <a:lvl3pPr algn="ctr">
              <a:defRPr sz="4500">
                <a:solidFill>
                  <a:srgbClr val="FFFFFF"/>
                </a:solidFill>
              </a:defRPr>
            </a:lvl3pPr>
            <a:lvl4pPr marL="1845359" indent="-478393" algn="ctr">
              <a:defRPr sz="4500">
                <a:solidFill>
                  <a:srgbClr val="FFFFFF"/>
                </a:solidFill>
              </a:defRPr>
            </a:lvl4pPr>
            <a:lvl5pPr marL="2301076" indent="-478393" algn="ctr">
              <a:defRPr sz="4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Фигура"/>
          <p:cNvSpPr/>
          <p:nvPr/>
        </p:nvSpPr>
        <p:spPr>
          <a:xfrm>
            <a:off x="20096660" y="1947853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14" name="Фигура"/>
          <p:cNvSpPr/>
          <p:nvPr/>
        </p:nvSpPr>
        <p:spPr>
          <a:xfrm rot="10800000">
            <a:off x="2764567" y="10530944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48045999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g.jpg" descr="bg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7757261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FFF"/>
                </a:solidFill>
              </a:defRPr>
            </a:lvl1pPr>
            <a:lvl2pPr algn="ctr">
              <a:defRPr sz="4500">
                <a:solidFill>
                  <a:srgbClr val="FFFFFF"/>
                </a:solidFill>
              </a:defRPr>
            </a:lvl2pPr>
            <a:lvl3pPr algn="ctr">
              <a:defRPr sz="4500">
                <a:solidFill>
                  <a:srgbClr val="FFFFFF"/>
                </a:solidFill>
              </a:defRPr>
            </a:lvl3pPr>
            <a:lvl4pPr marL="1845359" indent="-478393" algn="ctr">
              <a:defRPr sz="4500">
                <a:solidFill>
                  <a:srgbClr val="FFFFFF"/>
                </a:solidFill>
              </a:defRPr>
            </a:lvl4pPr>
            <a:lvl5pPr marL="2301076" indent="-478393" algn="ctr">
              <a:defRPr sz="4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5652109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54344" y="4326785"/>
            <a:ext cx="17995984" cy="5348008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33" name="Фигура"/>
          <p:cNvSpPr/>
          <p:nvPr/>
        </p:nvSpPr>
        <p:spPr>
          <a:xfrm>
            <a:off x="18582506" y="2437050"/>
            <a:ext cx="1522957" cy="152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34" name="Фигура"/>
          <p:cNvSpPr/>
          <p:nvPr/>
        </p:nvSpPr>
        <p:spPr>
          <a:xfrm rot="10800000">
            <a:off x="1250353" y="11019760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67" y="5674133"/>
            <a:ext cx="13673461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67" y="7192001"/>
            <a:ext cx="13673461" cy="981181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FFFFFF"/>
                </a:solidFill>
              </a:defRPr>
            </a:lvl1pPr>
            <a:lvl2pPr>
              <a:defRPr sz="4500">
                <a:solidFill>
                  <a:srgbClr val="FFFFFF"/>
                </a:solidFill>
              </a:defRPr>
            </a:lvl2pPr>
            <a:lvl3pPr>
              <a:defRPr sz="4500">
                <a:solidFill>
                  <a:srgbClr val="FFFFFF"/>
                </a:solidFill>
              </a:defRPr>
            </a:lvl3pPr>
            <a:lvl4pPr marL="1845359" indent="-478393">
              <a:defRPr sz="4500">
                <a:solidFill>
                  <a:srgbClr val="FFFFFF"/>
                </a:solidFill>
              </a:defRPr>
            </a:lvl4pPr>
            <a:lvl5pPr marL="2301076" indent="-478393">
              <a:defRPr sz="4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2226620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3532561" y="4778356"/>
            <a:ext cx="17318920" cy="4233416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45" name="Фигура"/>
          <p:cNvSpPr/>
          <p:nvPr/>
        </p:nvSpPr>
        <p:spPr>
          <a:xfrm>
            <a:off x="20748996" y="334064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46" name="Фигура"/>
          <p:cNvSpPr/>
          <p:nvPr/>
        </p:nvSpPr>
        <p:spPr>
          <a:xfrm rot="10800000">
            <a:off x="2154804" y="88526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21" y="5607632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21" y="7125493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FFF"/>
                </a:solidFill>
              </a:defRPr>
            </a:lvl1pPr>
            <a:lvl2pPr algn="ctr">
              <a:defRPr sz="4500">
                <a:solidFill>
                  <a:srgbClr val="FFFFFF"/>
                </a:solidFill>
              </a:defRPr>
            </a:lvl2pPr>
            <a:lvl3pPr algn="ctr">
              <a:defRPr sz="4500">
                <a:solidFill>
                  <a:srgbClr val="FFFFFF"/>
                </a:solidFill>
              </a:defRPr>
            </a:lvl3pPr>
            <a:lvl4pPr marL="1845359" indent="-478393" algn="ctr">
              <a:defRPr sz="4500">
                <a:solidFill>
                  <a:srgbClr val="FFFFFF"/>
                </a:solidFill>
              </a:defRPr>
            </a:lvl4pPr>
            <a:lvl5pPr marL="2301076" indent="-478393" algn="ctr">
              <a:defRPr sz="4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7990357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 cstate="print">
            <a:alphaModFix amt="57322"/>
            <a:extLst/>
          </a:blip>
          <a:srcRect l="4292" t="15183" r="4292" b="16397"/>
          <a:stretch>
            <a:fillRect/>
          </a:stretch>
        </p:blipFill>
        <p:spPr>
          <a:xfrm>
            <a:off x="-3631" y="-17023"/>
            <a:ext cx="24391272" cy="1375004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5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1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640778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5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5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21"/>
            <a:ext cx="20828000" cy="4648200"/>
          </a:xfrm>
          <a:prstGeom prst="rect">
            <a:avLst/>
          </a:prstGeom>
        </p:spPr>
        <p:txBody>
          <a:bodyPr lIns="121546" tIns="121546" rIns="121546" bIns="121546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21"/>
            <a:ext cx="20828000" cy="158750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300"/>
            </a:lvl1pPr>
            <a:lvl2pPr marL="0" indent="0" algn="ctr">
              <a:spcBef>
                <a:spcPts val="0"/>
              </a:spcBef>
              <a:buSzTx/>
              <a:buNone/>
              <a:defRPr sz="5300"/>
            </a:lvl2pPr>
            <a:lvl3pPr marL="0" indent="0" algn="ctr">
              <a:spcBef>
                <a:spcPts val="0"/>
              </a:spcBef>
              <a:buSzTx/>
              <a:buNone/>
              <a:defRPr sz="5300"/>
            </a:lvl3pPr>
            <a:lvl4pPr marL="0" indent="0" algn="ctr">
              <a:spcBef>
                <a:spcPts val="0"/>
              </a:spcBef>
              <a:buSzTx/>
              <a:buNone/>
              <a:defRPr sz="5300"/>
            </a:lvl4pPr>
            <a:lvl5pPr marL="0" indent="0" algn="ctr">
              <a:spcBef>
                <a:spcPts val="0"/>
              </a:spcBef>
              <a:buSzTx/>
              <a:buNone/>
              <a:defRPr sz="5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04128" y="13081095"/>
            <a:ext cx="563616" cy="553997"/>
          </a:xfrm>
          <a:prstGeom prst="rect">
            <a:avLst/>
          </a:prstGeom>
        </p:spPr>
        <p:txBody>
          <a:bodyPr/>
          <a:lstStyle>
            <a:lvl1pPr algn="ctr">
              <a:defRPr sz="29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0383138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218" name="1"/>
          <p:cNvGrpSpPr/>
          <p:nvPr/>
        </p:nvGrpSpPr>
        <p:grpSpPr>
          <a:xfrm>
            <a:off x="6556276" y="5120494"/>
            <a:ext cx="1833944" cy="1833941"/>
            <a:chOff x="0" y="0"/>
            <a:chExt cx="1833942" cy="1833942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8573" y="455321"/>
              <a:ext cx="129679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grpSp>
        <p:nvGrpSpPr>
          <p:cNvPr id="221" name="2"/>
          <p:cNvGrpSpPr/>
          <p:nvPr/>
        </p:nvGrpSpPr>
        <p:grpSpPr>
          <a:xfrm>
            <a:off x="15820105" y="5120494"/>
            <a:ext cx="1833944" cy="1833941"/>
            <a:chOff x="0" y="0"/>
            <a:chExt cx="1833942" cy="1833942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8573" y="455321"/>
              <a:ext cx="129679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grpSp>
        <p:nvGrpSpPr>
          <p:cNvPr id="224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22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4405" y="7412901"/>
            <a:ext cx="5652229" cy="981184"/>
          </a:xfrm>
          <a:prstGeom prst="rect">
            <a:avLst/>
          </a:prstGeom>
        </p:spPr>
        <p:txBody>
          <a:bodyPr/>
          <a:lstStyle>
            <a:lvl1pPr algn="ctr">
              <a:defRPr sz="3700" b="1"/>
            </a:lvl1pPr>
            <a:lvl2pPr marL="1004951" indent="-549234" algn="ctr">
              <a:defRPr sz="3700" b="1"/>
            </a:lvl2pPr>
            <a:lvl3pPr marL="1423930" indent="-512499" algn="ctr">
              <a:defRPr sz="3700" b="1"/>
            </a:lvl3pPr>
            <a:lvl4pPr marL="1982140" indent="-614998" algn="ctr">
              <a:defRPr sz="3700" b="1"/>
            </a:lvl4pPr>
            <a:lvl5pPr marL="2437494" indent="-614998" algn="ctr">
              <a:defRPr sz="37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Текст 7"/>
          <p:cNvSpPr>
            <a:spLocks noGrp="1"/>
          </p:cNvSpPr>
          <p:nvPr>
            <p:ph type="body" sz="quarter" idx="13"/>
          </p:nvPr>
        </p:nvSpPr>
        <p:spPr>
          <a:xfrm>
            <a:off x="4622094" y="8394085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7" name="Текст 7"/>
          <p:cNvSpPr>
            <a:spLocks noGrp="1"/>
          </p:cNvSpPr>
          <p:nvPr>
            <p:ph type="body" sz="quarter" idx="14"/>
          </p:nvPr>
        </p:nvSpPr>
        <p:spPr>
          <a:xfrm>
            <a:off x="13784405" y="8394080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8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4622097" y="7412901"/>
            <a:ext cx="5652232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29" name="Текст 7"/>
          <p:cNvSpPr>
            <a:spLocks noGrp="1"/>
          </p:cNvSpPr>
          <p:nvPr>
            <p:ph type="body" sz="quarter" idx="16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3493863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241" name="1"/>
          <p:cNvGrpSpPr/>
          <p:nvPr/>
        </p:nvGrpSpPr>
        <p:grpSpPr>
          <a:xfrm>
            <a:off x="4037425" y="5367984"/>
            <a:ext cx="1833944" cy="1833943"/>
            <a:chOff x="0" y="0"/>
            <a:chExt cx="1833942" cy="1833942"/>
          </a:xfrm>
        </p:grpSpPr>
        <p:sp>
          <p:nvSpPr>
            <p:cNvPr id="23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1"/>
            <p:cNvSpPr txBox="1"/>
            <p:nvPr/>
          </p:nvSpPr>
          <p:spPr>
            <a:xfrm>
              <a:off x="268573" y="455315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grpSp>
        <p:nvGrpSpPr>
          <p:cNvPr id="244" name="2"/>
          <p:cNvGrpSpPr/>
          <p:nvPr/>
        </p:nvGrpSpPr>
        <p:grpSpPr>
          <a:xfrm>
            <a:off x="11275049" y="5367984"/>
            <a:ext cx="1833944" cy="1833943"/>
            <a:chOff x="0" y="0"/>
            <a:chExt cx="1833942" cy="1833942"/>
          </a:xfrm>
        </p:grpSpPr>
        <p:sp>
          <p:nvSpPr>
            <p:cNvPr id="24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2"/>
            <p:cNvSpPr txBox="1"/>
            <p:nvPr/>
          </p:nvSpPr>
          <p:spPr>
            <a:xfrm>
              <a:off x="268573" y="455315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44926" y="7614133"/>
            <a:ext cx="5652229" cy="981184"/>
          </a:xfrm>
          <a:prstGeom prst="rect">
            <a:avLst/>
          </a:prstGeom>
        </p:spPr>
        <p:txBody>
          <a:bodyPr/>
          <a:lstStyle>
            <a:lvl1pPr algn="ctr">
              <a:defRPr sz="3700" b="1"/>
            </a:lvl1pPr>
            <a:lvl2pPr marL="1004951" indent="-549234" algn="ctr">
              <a:defRPr sz="3700" b="1"/>
            </a:lvl2pPr>
            <a:lvl3pPr marL="1423930" indent="-512499" algn="ctr">
              <a:defRPr sz="3700" b="1"/>
            </a:lvl3pPr>
            <a:lvl4pPr marL="1982140" indent="-614998" algn="ctr">
              <a:defRPr sz="3700" b="1"/>
            </a:lvl4pPr>
            <a:lvl5pPr marL="2437494" indent="-614998" algn="ctr">
              <a:defRPr sz="37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2128275" y="8595312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9544926" y="8595312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17157491" y="7614133"/>
            <a:ext cx="5652229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17157491" y="8595312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128281" y="7614133"/>
            <a:ext cx="5652232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grpSp>
        <p:nvGrpSpPr>
          <p:cNvPr id="253" name="3"/>
          <p:cNvGrpSpPr/>
          <p:nvPr/>
        </p:nvGrpSpPr>
        <p:grpSpPr>
          <a:xfrm>
            <a:off x="19066641" y="5367984"/>
            <a:ext cx="1833944" cy="1833943"/>
            <a:chOff x="0" y="0"/>
            <a:chExt cx="1833942" cy="1833942"/>
          </a:xfrm>
        </p:grpSpPr>
        <p:sp>
          <p:nvSpPr>
            <p:cNvPr id="251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3"/>
            <p:cNvSpPr txBox="1"/>
            <p:nvPr/>
          </p:nvSpPr>
          <p:spPr>
            <a:xfrm>
              <a:off x="268573" y="455315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grpSp>
        <p:nvGrpSpPr>
          <p:cNvPr id="256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48528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5" name="1"/>
          <p:cNvGrpSpPr>
            <a:grpSpLocks/>
          </p:cNvGrpSpPr>
          <p:nvPr/>
        </p:nvGrpSpPr>
        <p:grpSpPr bwMode="auto">
          <a:xfrm>
            <a:off x="1652593" y="4046545"/>
            <a:ext cx="1404936" cy="1404936"/>
            <a:chOff x="0" y="0"/>
            <a:chExt cx="1404992" cy="1404992"/>
          </a:xfrm>
        </p:grpSpPr>
        <p:sp>
          <p:nvSpPr>
            <p:cNvPr id="16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7" name="1"/>
            <p:cNvSpPr txBox="1">
              <a:spLocks noChangeArrowheads="1"/>
            </p:cNvSpPr>
            <p:nvPr/>
          </p:nvSpPr>
          <p:spPr bwMode="auto">
            <a:xfrm>
              <a:off x="205756" y="248508"/>
              <a:ext cx="993480" cy="90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18" name="2"/>
          <p:cNvGrpSpPr>
            <a:grpSpLocks/>
          </p:cNvGrpSpPr>
          <p:nvPr/>
        </p:nvGrpSpPr>
        <p:grpSpPr bwMode="auto">
          <a:xfrm>
            <a:off x="1652593" y="7059631"/>
            <a:ext cx="1404936" cy="1406525"/>
            <a:chOff x="0" y="0"/>
            <a:chExt cx="1404992" cy="1404992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2"/>
            <p:cNvSpPr txBox="1">
              <a:spLocks noChangeArrowheads="1"/>
            </p:cNvSpPr>
            <p:nvPr/>
          </p:nvSpPr>
          <p:spPr bwMode="auto">
            <a:xfrm>
              <a:off x="205756" y="249021"/>
              <a:ext cx="993480" cy="9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21" name="3"/>
          <p:cNvGrpSpPr>
            <a:grpSpLocks/>
          </p:cNvGrpSpPr>
          <p:nvPr/>
        </p:nvGrpSpPr>
        <p:grpSpPr bwMode="auto">
          <a:xfrm>
            <a:off x="1652593" y="10083803"/>
            <a:ext cx="1404936" cy="1404939"/>
            <a:chOff x="0" y="0"/>
            <a:chExt cx="1404992" cy="1404992"/>
          </a:xfrm>
        </p:grpSpPr>
        <p:sp>
          <p:nvSpPr>
            <p:cNvPr id="22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3" name="3"/>
            <p:cNvSpPr txBox="1">
              <a:spLocks noChangeArrowheads="1"/>
            </p:cNvSpPr>
            <p:nvPr/>
          </p:nvSpPr>
          <p:spPr bwMode="auto">
            <a:xfrm>
              <a:off x="205756" y="248509"/>
              <a:ext cx="993480" cy="9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24" name="4"/>
          <p:cNvGrpSpPr>
            <a:grpSpLocks/>
          </p:cNvGrpSpPr>
          <p:nvPr/>
        </p:nvGrpSpPr>
        <p:grpSpPr bwMode="auto">
          <a:xfrm>
            <a:off x="11401442" y="4046545"/>
            <a:ext cx="1404941" cy="1404936"/>
            <a:chOff x="0" y="0"/>
            <a:chExt cx="1404994" cy="1404992"/>
          </a:xfrm>
        </p:grpSpPr>
        <p:sp>
          <p:nvSpPr>
            <p:cNvPr id="25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4"/>
            <p:cNvSpPr txBox="1">
              <a:spLocks noChangeArrowheads="1"/>
            </p:cNvSpPr>
            <p:nvPr/>
          </p:nvSpPr>
          <p:spPr bwMode="auto">
            <a:xfrm>
              <a:off x="205755" y="248508"/>
              <a:ext cx="993483" cy="90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4</a:t>
              </a:r>
            </a:p>
          </p:txBody>
        </p:sp>
      </p:grpSp>
      <p:grpSp>
        <p:nvGrpSpPr>
          <p:cNvPr id="27" name="5"/>
          <p:cNvGrpSpPr>
            <a:grpSpLocks/>
          </p:cNvGrpSpPr>
          <p:nvPr/>
        </p:nvGrpSpPr>
        <p:grpSpPr bwMode="auto">
          <a:xfrm>
            <a:off x="11401442" y="7059631"/>
            <a:ext cx="1404941" cy="1406525"/>
            <a:chOff x="0" y="0"/>
            <a:chExt cx="1404994" cy="1404992"/>
          </a:xfrm>
        </p:grpSpPr>
        <p:sp>
          <p:nvSpPr>
            <p:cNvPr id="28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hangingPunct="0"/>
              <a:endParaRPr lang="ru-RU" altLang="ru-RU" sz="5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9" name="5"/>
            <p:cNvSpPr txBox="1">
              <a:spLocks noChangeArrowheads="1"/>
            </p:cNvSpPr>
            <p:nvPr/>
          </p:nvSpPr>
          <p:spPr bwMode="auto">
            <a:xfrm>
              <a:off x="205755" y="249021"/>
              <a:ext cx="993483" cy="9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hangingPunct="0"/>
              <a:r>
                <a:rPr lang="ru-RU" altLang="ru-RU" sz="59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5</a:t>
              </a:r>
            </a:p>
          </p:txBody>
        </p:sp>
      </p:grpSp>
      <p:grpSp>
        <p:nvGrpSpPr>
          <p:cNvPr id="30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31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32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105" y="504649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060388"/>
            <a:ext cx="5652232" cy="9811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072309"/>
            <a:ext cx="5652232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083578"/>
            <a:ext cx="5652232" cy="9811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064739"/>
            <a:ext cx="5652232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21" y="4065327"/>
            <a:ext cx="5652232" cy="9811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21" y="5046491"/>
            <a:ext cx="5652232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21" y="7091145"/>
            <a:ext cx="5652232" cy="9811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21" y="8072309"/>
            <a:ext cx="5652232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046946"/>
            <a:ext cx="5652232" cy="9811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E4830B4-9F62-4C7C-949F-86A9A1EF7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3960469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269" name="1"/>
          <p:cNvGrpSpPr/>
          <p:nvPr/>
        </p:nvGrpSpPr>
        <p:grpSpPr>
          <a:xfrm>
            <a:off x="2295696" y="4864541"/>
            <a:ext cx="1833941" cy="1833943"/>
            <a:chOff x="0" y="0"/>
            <a:chExt cx="1833942" cy="1833942"/>
          </a:xfrm>
        </p:grpSpPr>
        <p:sp>
          <p:nvSpPr>
            <p:cNvPr id="26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1"/>
            <p:cNvSpPr txBox="1"/>
            <p:nvPr/>
          </p:nvSpPr>
          <p:spPr>
            <a:xfrm>
              <a:off x="268573" y="455315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16433" y="5848808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Текст 2"/>
          <p:cNvSpPr txBox="1">
            <a:spLocks noGrp="1"/>
          </p:cNvSpPr>
          <p:nvPr>
            <p:ph type="body" sz="quarter" idx="13"/>
          </p:nvPr>
        </p:nvSpPr>
        <p:spPr>
          <a:xfrm>
            <a:off x="4616433" y="486762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4" name="2"/>
          <p:cNvGrpSpPr/>
          <p:nvPr/>
        </p:nvGrpSpPr>
        <p:grpSpPr>
          <a:xfrm>
            <a:off x="12607769" y="4864541"/>
            <a:ext cx="1833944" cy="1833943"/>
            <a:chOff x="0" y="0"/>
            <a:chExt cx="1833942" cy="1833942"/>
          </a:xfrm>
        </p:grpSpPr>
        <p:sp>
          <p:nvSpPr>
            <p:cNvPr id="27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2"/>
            <p:cNvSpPr txBox="1"/>
            <p:nvPr/>
          </p:nvSpPr>
          <p:spPr>
            <a:xfrm>
              <a:off x="268573" y="455310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sp>
        <p:nvSpPr>
          <p:cNvPr id="275" name="Текст 7"/>
          <p:cNvSpPr>
            <a:spLocks noGrp="1"/>
          </p:cNvSpPr>
          <p:nvPr>
            <p:ph type="body" sz="quarter" idx="14"/>
          </p:nvPr>
        </p:nvSpPr>
        <p:spPr>
          <a:xfrm>
            <a:off x="14928505" y="5848808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6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14928497" y="486762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9" name="3"/>
          <p:cNvGrpSpPr/>
          <p:nvPr/>
        </p:nvGrpSpPr>
        <p:grpSpPr>
          <a:xfrm>
            <a:off x="2295696" y="8596784"/>
            <a:ext cx="1833941" cy="1833943"/>
            <a:chOff x="0" y="0"/>
            <a:chExt cx="1833942" cy="1833942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3"/>
            <p:cNvSpPr txBox="1"/>
            <p:nvPr/>
          </p:nvSpPr>
          <p:spPr>
            <a:xfrm>
              <a:off x="268573" y="455315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sp>
        <p:nvSpPr>
          <p:cNvPr id="280" name="Текст 7"/>
          <p:cNvSpPr>
            <a:spLocks noGrp="1"/>
          </p:cNvSpPr>
          <p:nvPr>
            <p:ph type="body" sz="quarter" idx="16"/>
          </p:nvPr>
        </p:nvSpPr>
        <p:spPr>
          <a:xfrm>
            <a:off x="4616433" y="958105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1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4616433" y="859987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4" name="4"/>
          <p:cNvGrpSpPr/>
          <p:nvPr/>
        </p:nvGrpSpPr>
        <p:grpSpPr>
          <a:xfrm>
            <a:off x="12607769" y="8596784"/>
            <a:ext cx="1833944" cy="1833943"/>
            <a:chOff x="0" y="0"/>
            <a:chExt cx="1833942" cy="1833942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4"/>
            <p:cNvSpPr txBox="1"/>
            <p:nvPr/>
          </p:nvSpPr>
          <p:spPr>
            <a:xfrm>
              <a:off x="268573" y="455304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4</a:t>
              </a:r>
            </a:p>
          </p:txBody>
        </p:sp>
      </p:grpSp>
      <p:sp>
        <p:nvSpPr>
          <p:cNvPr id="285" name="Текст 7"/>
          <p:cNvSpPr>
            <a:spLocks noGrp="1"/>
          </p:cNvSpPr>
          <p:nvPr>
            <p:ph type="body" sz="quarter" idx="18"/>
          </p:nvPr>
        </p:nvSpPr>
        <p:spPr>
          <a:xfrm>
            <a:off x="14928505" y="958105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6" name="Текст 2"/>
          <p:cNvSpPr txBox="1">
            <a:spLocks noGrp="1"/>
          </p:cNvSpPr>
          <p:nvPr>
            <p:ph type="body" sz="quarter" idx="19"/>
          </p:nvPr>
        </p:nvSpPr>
        <p:spPr>
          <a:xfrm>
            <a:off x="14928497" y="859987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9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28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0" name="Текст 7"/>
          <p:cNvSpPr>
            <a:spLocks noGrp="1"/>
          </p:cNvSpPr>
          <p:nvPr>
            <p:ph type="body" sz="quarter" idx="20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8298294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02" name="1"/>
          <p:cNvGrpSpPr/>
          <p:nvPr/>
        </p:nvGrpSpPr>
        <p:grpSpPr>
          <a:xfrm>
            <a:off x="1653133" y="4046931"/>
            <a:ext cx="1404992" cy="1404992"/>
            <a:chOff x="0" y="0"/>
            <a:chExt cx="1404992" cy="1404992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1"/>
            <p:cNvSpPr txBox="1"/>
            <p:nvPr/>
          </p:nvSpPr>
          <p:spPr>
            <a:xfrm>
              <a:off x="205757" y="240846"/>
              <a:ext cx="99348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105" y="504649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3359105" y="7060368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3359105" y="8072309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3359105" y="1008355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3359105" y="11064736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37" y="4065309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37" y="504649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37" y="7091125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37" y="8072309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105" y="4046928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15" name="2"/>
          <p:cNvGrpSpPr/>
          <p:nvPr/>
        </p:nvGrpSpPr>
        <p:grpSpPr>
          <a:xfrm>
            <a:off x="1653133" y="7060374"/>
            <a:ext cx="1404992" cy="1404992"/>
            <a:chOff x="0" y="0"/>
            <a:chExt cx="1404992" cy="1404992"/>
          </a:xfrm>
        </p:grpSpPr>
        <p:sp>
          <p:nvSpPr>
            <p:cNvPr id="313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2"/>
            <p:cNvSpPr txBox="1"/>
            <p:nvPr/>
          </p:nvSpPr>
          <p:spPr>
            <a:xfrm>
              <a:off x="205757" y="240846"/>
              <a:ext cx="99348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grpSp>
        <p:nvGrpSpPr>
          <p:cNvPr id="318" name="3"/>
          <p:cNvGrpSpPr/>
          <p:nvPr/>
        </p:nvGrpSpPr>
        <p:grpSpPr>
          <a:xfrm>
            <a:off x="1653133" y="10083563"/>
            <a:ext cx="1404992" cy="1404992"/>
            <a:chOff x="0" y="0"/>
            <a:chExt cx="1404992" cy="1404992"/>
          </a:xfrm>
        </p:grpSpPr>
        <p:sp>
          <p:nvSpPr>
            <p:cNvPr id="316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3"/>
            <p:cNvSpPr txBox="1"/>
            <p:nvPr/>
          </p:nvSpPr>
          <p:spPr>
            <a:xfrm>
              <a:off x="205757" y="240846"/>
              <a:ext cx="99348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grpSp>
        <p:nvGrpSpPr>
          <p:cNvPr id="321" name="4"/>
          <p:cNvGrpSpPr/>
          <p:nvPr/>
        </p:nvGrpSpPr>
        <p:grpSpPr>
          <a:xfrm>
            <a:off x="11401323" y="4046931"/>
            <a:ext cx="1404997" cy="1404992"/>
            <a:chOff x="0" y="0"/>
            <a:chExt cx="1404994" cy="1404992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4"/>
            <p:cNvSpPr txBox="1"/>
            <p:nvPr/>
          </p:nvSpPr>
          <p:spPr>
            <a:xfrm>
              <a:off x="205757" y="240846"/>
              <a:ext cx="99348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4</a:t>
              </a:r>
            </a:p>
          </p:txBody>
        </p:sp>
      </p:grpSp>
      <p:grpSp>
        <p:nvGrpSpPr>
          <p:cNvPr id="324" name="5"/>
          <p:cNvGrpSpPr/>
          <p:nvPr/>
        </p:nvGrpSpPr>
        <p:grpSpPr>
          <a:xfrm>
            <a:off x="11401323" y="7060374"/>
            <a:ext cx="1404997" cy="1404992"/>
            <a:chOff x="0" y="0"/>
            <a:chExt cx="1404994" cy="1404992"/>
          </a:xfrm>
        </p:grpSpPr>
        <p:sp>
          <p:nvSpPr>
            <p:cNvPr id="322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5"/>
            <p:cNvSpPr txBox="1"/>
            <p:nvPr/>
          </p:nvSpPr>
          <p:spPr>
            <a:xfrm>
              <a:off x="205757" y="240846"/>
              <a:ext cx="99348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5</a:t>
              </a:r>
            </a:p>
          </p:txBody>
        </p:sp>
      </p:grpSp>
      <p:grpSp>
        <p:nvGrpSpPr>
          <p:cNvPr id="32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32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39612673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40" name="1"/>
          <p:cNvGrpSpPr/>
          <p:nvPr/>
        </p:nvGrpSpPr>
        <p:grpSpPr>
          <a:xfrm>
            <a:off x="1653133" y="4157535"/>
            <a:ext cx="1404992" cy="1404998"/>
            <a:chOff x="0" y="0"/>
            <a:chExt cx="1404992" cy="1404992"/>
          </a:xfrm>
        </p:grpSpPr>
        <p:sp>
          <p:nvSpPr>
            <p:cNvPr id="338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9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1"/>
            <p:cNvSpPr txBox="1"/>
            <p:nvPr/>
          </p:nvSpPr>
          <p:spPr>
            <a:xfrm>
              <a:off x="205757" y="394722"/>
              <a:ext cx="993480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105" y="5156725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Текст 7"/>
          <p:cNvSpPr>
            <a:spLocks noGrp="1"/>
          </p:cNvSpPr>
          <p:nvPr>
            <p:ph type="body" sz="quarter" idx="13"/>
          </p:nvPr>
        </p:nvSpPr>
        <p:spPr>
          <a:xfrm>
            <a:off x="3359105" y="7170605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3" name="Текст 7"/>
          <p:cNvSpPr>
            <a:spLocks noGrp="1"/>
          </p:cNvSpPr>
          <p:nvPr>
            <p:ph type="body" sz="quarter" idx="14"/>
          </p:nvPr>
        </p:nvSpPr>
        <p:spPr>
          <a:xfrm>
            <a:off x="3359105" y="818254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4" name="Текст 7"/>
          <p:cNvSpPr>
            <a:spLocks noGrp="1"/>
          </p:cNvSpPr>
          <p:nvPr>
            <p:ph type="body" sz="quarter" idx="15"/>
          </p:nvPr>
        </p:nvSpPr>
        <p:spPr>
          <a:xfrm>
            <a:off x="3359105" y="1019379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5" name="Текст 7"/>
          <p:cNvSpPr>
            <a:spLocks noGrp="1"/>
          </p:cNvSpPr>
          <p:nvPr>
            <p:ph type="body" sz="quarter" idx="16"/>
          </p:nvPr>
        </p:nvSpPr>
        <p:spPr>
          <a:xfrm>
            <a:off x="3359105" y="1117497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6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37" y="4175544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7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37" y="5156725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37" y="720135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9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37" y="818254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50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105" y="4157165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53" name="2"/>
          <p:cNvGrpSpPr/>
          <p:nvPr/>
        </p:nvGrpSpPr>
        <p:grpSpPr>
          <a:xfrm>
            <a:off x="1653133" y="7170834"/>
            <a:ext cx="1404992" cy="1404998"/>
            <a:chOff x="0" y="0"/>
            <a:chExt cx="1404992" cy="1404992"/>
          </a:xfrm>
        </p:grpSpPr>
        <p:sp>
          <p:nvSpPr>
            <p:cNvPr id="351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9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2"/>
            <p:cNvSpPr txBox="1"/>
            <p:nvPr/>
          </p:nvSpPr>
          <p:spPr>
            <a:xfrm>
              <a:off x="205757" y="394722"/>
              <a:ext cx="993480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grpSp>
        <p:nvGrpSpPr>
          <p:cNvPr id="356" name="3"/>
          <p:cNvGrpSpPr/>
          <p:nvPr/>
        </p:nvGrpSpPr>
        <p:grpSpPr>
          <a:xfrm>
            <a:off x="1653133" y="10194165"/>
            <a:ext cx="1404992" cy="1404998"/>
            <a:chOff x="0" y="0"/>
            <a:chExt cx="1404992" cy="1404992"/>
          </a:xfrm>
        </p:grpSpPr>
        <p:sp>
          <p:nvSpPr>
            <p:cNvPr id="354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9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3"/>
            <p:cNvSpPr txBox="1"/>
            <p:nvPr/>
          </p:nvSpPr>
          <p:spPr>
            <a:xfrm>
              <a:off x="205757" y="394722"/>
              <a:ext cx="993480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grpSp>
        <p:nvGrpSpPr>
          <p:cNvPr id="359" name="4"/>
          <p:cNvGrpSpPr/>
          <p:nvPr/>
        </p:nvGrpSpPr>
        <p:grpSpPr>
          <a:xfrm>
            <a:off x="11401323" y="4157535"/>
            <a:ext cx="1404997" cy="1404998"/>
            <a:chOff x="0" y="0"/>
            <a:chExt cx="1404994" cy="1404992"/>
          </a:xfrm>
        </p:grpSpPr>
        <p:sp>
          <p:nvSpPr>
            <p:cNvPr id="357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9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4"/>
            <p:cNvSpPr txBox="1"/>
            <p:nvPr/>
          </p:nvSpPr>
          <p:spPr>
            <a:xfrm>
              <a:off x="205757" y="394722"/>
              <a:ext cx="993486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4</a:t>
              </a:r>
            </a:p>
          </p:txBody>
        </p:sp>
      </p:grpSp>
      <p:grpSp>
        <p:nvGrpSpPr>
          <p:cNvPr id="362" name="5"/>
          <p:cNvGrpSpPr/>
          <p:nvPr/>
        </p:nvGrpSpPr>
        <p:grpSpPr>
          <a:xfrm>
            <a:off x="11401323" y="7170834"/>
            <a:ext cx="1404997" cy="1404998"/>
            <a:chOff x="0" y="0"/>
            <a:chExt cx="1404994" cy="1404992"/>
          </a:xfrm>
        </p:grpSpPr>
        <p:sp>
          <p:nvSpPr>
            <p:cNvPr id="360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9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5"/>
            <p:cNvSpPr txBox="1"/>
            <p:nvPr/>
          </p:nvSpPr>
          <p:spPr>
            <a:xfrm>
              <a:off x="205757" y="394722"/>
              <a:ext cx="993486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5</a:t>
              </a:r>
            </a:p>
          </p:txBody>
        </p:sp>
      </p:grpSp>
      <p:sp>
        <p:nvSpPr>
          <p:cNvPr id="363" name="Текст 7"/>
          <p:cNvSpPr>
            <a:spLocks noGrp="1"/>
          </p:cNvSpPr>
          <p:nvPr>
            <p:ph type="body" sz="quarter" idx="22"/>
          </p:nvPr>
        </p:nvSpPr>
        <p:spPr>
          <a:xfrm>
            <a:off x="13062953" y="1019379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64" name="Текст 7"/>
          <p:cNvSpPr>
            <a:spLocks noGrp="1"/>
          </p:cNvSpPr>
          <p:nvPr>
            <p:ph type="body" sz="quarter" idx="23"/>
          </p:nvPr>
        </p:nvSpPr>
        <p:spPr>
          <a:xfrm>
            <a:off x="13062953" y="1117497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367" name="6"/>
          <p:cNvGrpSpPr/>
          <p:nvPr/>
        </p:nvGrpSpPr>
        <p:grpSpPr>
          <a:xfrm>
            <a:off x="11356973" y="10194165"/>
            <a:ext cx="1404992" cy="1404998"/>
            <a:chOff x="0" y="0"/>
            <a:chExt cx="1404992" cy="1404992"/>
          </a:xfrm>
        </p:grpSpPr>
        <p:sp>
          <p:nvSpPr>
            <p:cNvPr id="365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9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6"/>
            <p:cNvSpPr txBox="1"/>
            <p:nvPr/>
          </p:nvSpPr>
          <p:spPr>
            <a:xfrm>
              <a:off x="205757" y="394722"/>
              <a:ext cx="993480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253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6</a:t>
              </a:r>
            </a:p>
          </p:txBody>
        </p:sp>
      </p:grpSp>
      <p:grpSp>
        <p:nvGrpSpPr>
          <p:cNvPr id="370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3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Текст 7"/>
          <p:cNvSpPr>
            <a:spLocks noGrp="1"/>
          </p:cNvSpPr>
          <p:nvPr>
            <p:ph type="body" sz="quarter" idx="24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9905601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93897" y="1750185"/>
            <a:ext cx="19596413" cy="1021567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84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339" y="2131527"/>
            <a:ext cx="20121365" cy="1139469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0260" indent="-564543">
              <a:defRPr sz="3700">
                <a:solidFill>
                  <a:srgbClr val="404040"/>
                </a:solidFill>
              </a:defRPr>
            </a:lvl2pPr>
            <a:lvl3pPr marL="1438033" indent="-526787">
              <a:defRPr sz="3700">
                <a:solidFill>
                  <a:srgbClr val="404040"/>
                </a:solidFill>
              </a:defRPr>
            </a:lvl3pPr>
            <a:lvl4pPr marL="1998926" indent="-632142">
              <a:defRPr sz="3700">
                <a:solidFill>
                  <a:srgbClr val="404040"/>
                </a:solidFill>
              </a:defRPr>
            </a:lvl4pPr>
            <a:lvl5pPr marL="2454637" indent="-632142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4748762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33549" y="3547633"/>
            <a:ext cx="15270432" cy="7960525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98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1190" y="3970480"/>
            <a:ext cx="6821141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0681516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12162441" y="4092887"/>
            <a:ext cx="11141560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10" name="Прямоугольник"/>
          <p:cNvSpPr/>
          <p:nvPr/>
        </p:nvSpPr>
        <p:spPr>
          <a:xfrm>
            <a:off x="783193" y="4092887"/>
            <a:ext cx="11379373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11" name="1"/>
          <p:cNvSpPr txBox="1"/>
          <p:nvPr/>
        </p:nvSpPr>
        <p:spPr>
          <a:xfrm>
            <a:off x="830510" y="3727590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12528971" y="3727590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11739021" y="6404422"/>
            <a:ext cx="1270005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1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4" y="5199154"/>
            <a:ext cx="7242176" cy="91122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700">
                <a:solidFill>
                  <a:srgbClr val="FFFFFF"/>
                </a:solidFill>
              </a:defRPr>
            </a:lvl1pPr>
            <a:lvl2pPr marL="821633" indent="-366279">
              <a:defRPr sz="3700">
                <a:solidFill>
                  <a:srgbClr val="FFFFFF"/>
                </a:solidFill>
              </a:defRPr>
            </a:lvl2pPr>
            <a:lvl3pPr marL="1252854" indent="-341789">
              <a:defRPr sz="3700">
                <a:solidFill>
                  <a:srgbClr val="FFFFFF"/>
                </a:solidFill>
              </a:defRPr>
            </a:lvl3pPr>
            <a:lvl4pPr marL="1776868" indent="-410000">
              <a:defRPr sz="3700">
                <a:solidFill>
                  <a:srgbClr val="FFFFFF"/>
                </a:solidFill>
              </a:defRPr>
            </a:lvl4pPr>
            <a:lvl5pPr marL="2232494" indent="-410000">
              <a:defRPr sz="37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604"/>
            <a:ext cx="7242176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61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9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578" y="10512516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 sz="3600"/>
            </a:pPr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8058" y="11344298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4067687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16030956" y="4092887"/>
            <a:ext cx="7503208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4" name="Прямоугольник"/>
          <p:cNvSpPr/>
          <p:nvPr/>
        </p:nvSpPr>
        <p:spPr>
          <a:xfrm>
            <a:off x="8569665" y="4092887"/>
            <a:ext cx="7503208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5" name="Прямоугольник"/>
          <p:cNvSpPr/>
          <p:nvPr/>
        </p:nvSpPr>
        <p:spPr>
          <a:xfrm>
            <a:off x="783426" y="4092887"/>
            <a:ext cx="7828509" cy="5082557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6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7" name="1"/>
          <p:cNvSpPr txBox="1"/>
          <p:nvPr/>
        </p:nvSpPr>
        <p:spPr>
          <a:xfrm>
            <a:off x="1021938" y="3727590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9108695" y="3727590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8141867" y="6465612"/>
            <a:ext cx="1270005" cy="33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40" name="3"/>
          <p:cNvSpPr txBox="1"/>
          <p:nvPr/>
        </p:nvSpPr>
        <p:spPr>
          <a:xfrm>
            <a:off x="16508847" y="3727590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15608285" y="6465612"/>
            <a:ext cx="1270005" cy="33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44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578" y="10512516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700"/>
            </a:lvl1pPr>
            <a:lvl2pPr marL="821633" indent="-366279" algn="ctr">
              <a:defRPr sz="3700"/>
            </a:lvl2pPr>
            <a:lvl3pPr marL="1252854" indent="-341789" algn="ctr">
              <a:defRPr sz="3700"/>
            </a:lvl3pPr>
            <a:lvl4pPr marL="1776868" indent="-410000" algn="ctr">
              <a:defRPr sz="3700"/>
            </a:lvl4pPr>
            <a:lvl5pPr marL="2232494" indent="-410000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838058" y="11344298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2285707" y="5199154"/>
            <a:ext cx="5441157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2285102" y="6169853"/>
            <a:ext cx="5441157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77" y="5199154"/>
            <a:ext cx="5441157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9882717" y="6169853"/>
            <a:ext cx="5441157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499" y="5199154"/>
            <a:ext cx="5441157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896" y="6169853"/>
            <a:ext cx="5441157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7963385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12158003" y="4092887"/>
            <a:ext cx="11145989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63" name="Прямоугольник"/>
          <p:cNvSpPr/>
          <p:nvPr/>
        </p:nvSpPr>
        <p:spPr>
          <a:xfrm>
            <a:off x="783048" y="4092887"/>
            <a:ext cx="11374944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64" name="1"/>
          <p:cNvSpPr txBox="1"/>
          <p:nvPr/>
        </p:nvSpPr>
        <p:spPr>
          <a:xfrm>
            <a:off x="830510" y="3727590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12363907" y="3727590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11752525" y="6404422"/>
            <a:ext cx="1270005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70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578" y="10512516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700"/>
            </a:lvl1pPr>
            <a:lvl2pPr marL="821633" indent="-366279" algn="ctr">
              <a:defRPr sz="3700"/>
            </a:lvl2pPr>
            <a:lvl3pPr marL="1252854" indent="-341789" algn="ctr">
              <a:defRPr sz="3700"/>
            </a:lvl3pPr>
            <a:lvl4pPr marL="1776868" indent="-410000" algn="ctr">
              <a:defRPr sz="3700"/>
            </a:lvl4pPr>
            <a:lvl5pPr marL="2232494" indent="-410000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8058" y="11344298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4" y="5199154"/>
            <a:ext cx="7242176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604"/>
            <a:ext cx="7242176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61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9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0748553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"/>
          <p:cNvSpPr/>
          <p:nvPr/>
        </p:nvSpPr>
        <p:spPr>
          <a:xfrm>
            <a:off x="16030956" y="4092887"/>
            <a:ext cx="7503208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87" name="Прямоугольник"/>
          <p:cNvSpPr/>
          <p:nvPr/>
        </p:nvSpPr>
        <p:spPr>
          <a:xfrm>
            <a:off x="8569665" y="4092887"/>
            <a:ext cx="7503208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88" name="Прямоугольник"/>
          <p:cNvSpPr/>
          <p:nvPr/>
        </p:nvSpPr>
        <p:spPr>
          <a:xfrm>
            <a:off x="783426" y="4092887"/>
            <a:ext cx="7828509" cy="5082557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89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90" name="1"/>
          <p:cNvSpPr txBox="1"/>
          <p:nvPr/>
        </p:nvSpPr>
        <p:spPr>
          <a:xfrm>
            <a:off x="988529" y="3727590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91" name="2"/>
          <p:cNvSpPr txBox="1"/>
          <p:nvPr/>
        </p:nvSpPr>
        <p:spPr>
          <a:xfrm>
            <a:off x="8959068" y="3727590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92" name="Треугольник"/>
          <p:cNvSpPr/>
          <p:nvPr/>
        </p:nvSpPr>
        <p:spPr>
          <a:xfrm rot="5400000">
            <a:off x="8141867" y="6465612"/>
            <a:ext cx="1270005" cy="33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93" name="3"/>
          <p:cNvSpPr txBox="1"/>
          <p:nvPr/>
        </p:nvSpPr>
        <p:spPr>
          <a:xfrm>
            <a:off x="16425719" y="3727590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3</a:t>
            </a:r>
          </a:p>
        </p:txBody>
      </p:sp>
      <p:sp>
        <p:nvSpPr>
          <p:cNvPr id="494" name="Треугольник"/>
          <p:cNvSpPr/>
          <p:nvPr/>
        </p:nvSpPr>
        <p:spPr>
          <a:xfrm rot="5400000">
            <a:off x="15588973" y="6465612"/>
            <a:ext cx="1270005" cy="33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9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49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578" y="10512516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700"/>
            </a:lvl1pPr>
            <a:lvl2pPr marL="821633" indent="-366279" algn="ctr">
              <a:defRPr sz="3700"/>
            </a:lvl2pPr>
            <a:lvl3pPr marL="1252854" indent="-341789" algn="ctr">
              <a:defRPr sz="3700"/>
            </a:lvl3pPr>
            <a:lvl4pPr marL="1776868" indent="-410000" algn="ctr">
              <a:defRPr sz="3700"/>
            </a:lvl4pPr>
            <a:lvl5pPr marL="2232494" indent="-410000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838058" y="11344298"/>
            <a:ext cx="22466301" cy="831853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2285707" y="5199154"/>
            <a:ext cx="5441157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2285102" y="6169853"/>
            <a:ext cx="5441157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77" y="5199154"/>
            <a:ext cx="5441157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9882717" y="6169853"/>
            <a:ext cx="5441157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499" y="5199154"/>
            <a:ext cx="5441157" cy="91122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896" y="6169853"/>
            <a:ext cx="5441157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1546403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1"/>
            <a:ext cx="13987552" cy="1522736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Фигура"/>
          <p:cNvSpPr/>
          <p:nvPr/>
        </p:nvSpPr>
        <p:spPr>
          <a:xfrm>
            <a:off x="101" y="6858000"/>
            <a:ext cx="2438400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17" name="Текст заголовка"/>
          <p:cNvSpPr txBox="1"/>
          <p:nvPr/>
        </p:nvSpPr>
        <p:spPr>
          <a:xfrm>
            <a:off x="5198224" y="8925424"/>
            <a:ext cx="13987552" cy="152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546" tIns="121546" rIns="121546" bIns="121546" anchor="ctr">
            <a:normAutofit/>
          </a:bodyPr>
          <a:lstStyle>
            <a:lvl1pPr defTabSz="1219200">
              <a:defRPr sz="8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Следствие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830"/>
            <a:ext cx="13987552" cy="2091509"/>
          </a:xfrm>
          <a:prstGeom prst="rect">
            <a:avLst/>
          </a:prstGeom>
        </p:spPr>
        <p:txBody>
          <a:bodyPr/>
          <a:lstStyle>
            <a:lvl1pPr algn="ctr">
              <a:defRPr sz="3700"/>
            </a:lvl1pPr>
            <a:lvl2pPr marL="821633" indent="-366279" algn="ctr">
              <a:defRPr sz="3700"/>
            </a:lvl2pPr>
            <a:lvl3pPr marL="1252854" indent="-341789" algn="ctr">
              <a:defRPr sz="3700"/>
            </a:lvl3pPr>
            <a:lvl4pPr marL="1776868" indent="-410000" algn="ctr">
              <a:defRPr sz="3700"/>
            </a:lvl4pPr>
            <a:lvl5pPr marL="2232494" indent="-410000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4254"/>
            <a:ext cx="13987552" cy="2091509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2F2F2"/>
                </a:solidFill>
              </a:defRPr>
            </a:pPr>
            <a:endParaRPr/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000886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749444"/>
            <a:ext cx="19596101" cy="102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71" y="2131167"/>
            <a:ext cx="20121363" cy="1139469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428" indent="-566303">
              <a:defRPr sz="3700">
                <a:solidFill>
                  <a:srgbClr val="404040"/>
                </a:solidFill>
              </a:defRPr>
            </a:lvl2pPr>
            <a:lvl3pPr marL="1442785" indent="-528541">
              <a:defRPr sz="3700">
                <a:solidFill>
                  <a:srgbClr val="404040"/>
                </a:solidFill>
              </a:defRPr>
            </a:lvl3pPr>
            <a:lvl4pPr marL="2005609" indent="-634251">
              <a:defRPr sz="3700">
                <a:solidFill>
                  <a:srgbClr val="404040"/>
                </a:solidFill>
              </a:defRPr>
            </a:lvl4pPr>
            <a:lvl5pPr marL="2462733" indent="-634251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F98C83-6EC6-4B95-8F83-2215CBF103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2100419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Фигура"/>
          <p:cNvSpPr/>
          <p:nvPr/>
        </p:nvSpPr>
        <p:spPr>
          <a:xfrm>
            <a:off x="101" y="6858000"/>
            <a:ext cx="2438400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D5D5D5"/>
                </a:solidFill>
              </a:defRPr>
            </a:pPr>
            <a:endParaRPr sz="8500" kern="0">
              <a:solidFill>
                <a:srgbClr val="D5D5D5"/>
              </a:solidFill>
            </a:endParaRPr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1"/>
            <a:ext cx="13987552" cy="1522736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830"/>
            <a:ext cx="13987552" cy="2091509"/>
          </a:xfrm>
          <a:prstGeom prst="rect">
            <a:avLst/>
          </a:prstGeom>
        </p:spPr>
        <p:txBody>
          <a:bodyPr/>
          <a:lstStyle>
            <a:lvl1pPr algn="ctr">
              <a:defRPr sz="3700">
                <a:solidFill>
                  <a:srgbClr val="808080"/>
                </a:solidFill>
              </a:defRPr>
            </a:lvl1pPr>
            <a:lvl2pPr marL="821633" indent="-366279" algn="ctr">
              <a:defRPr sz="3700">
                <a:solidFill>
                  <a:srgbClr val="808080"/>
                </a:solidFill>
              </a:defRPr>
            </a:lvl2pPr>
            <a:lvl3pPr marL="1252854" indent="-341789" algn="ctr">
              <a:defRPr sz="3700">
                <a:solidFill>
                  <a:srgbClr val="808080"/>
                </a:solidFill>
              </a:defRPr>
            </a:lvl3pPr>
            <a:lvl4pPr marL="1776868" indent="-410000" algn="ctr">
              <a:defRPr sz="3700">
                <a:solidFill>
                  <a:srgbClr val="808080"/>
                </a:solidFill>
              </a:defRPr>
            </a:lvl4pPr>
            <a:lvl5pPr marL="2232494" indent="-410000" algn="ctr">
              <a:defRPr sz="37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4254"/>
            <a:ext cx="13987552" cy="2091509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31" name="Текст заголовка"/>
          <p:cNvSpPr txBox="1"/>
          <p:nvPr/>
        </p:nvSpPr>
        <p:spPr>
          <a:xfrm>
            <a:off x="5198224" y="8904513"/>
            <a:ext cx="13987552" cy="132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Следствие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2664509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22499004" y="36132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40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89" y="4180573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5742645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991273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3631" y="-17023"/>
            <a:ext cx="24391272" cy="13750045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Фигура"/>
          <p:cNvSpPr/>
          <p:nvPr/>
        </p:nvSpPr>
        <p:spPr>
          <a:xfrm>
            <a:off x="22499004" y="36132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52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5355289" y="4180573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5742645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9576560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22499004" y="36132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63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89" y="735903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8921118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8311" y="1251953"/>
            <a:ext cx="5254861" cy="525486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6227369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89" y="735903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8921118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3" y="25"/>
            <a:ext cx="24384005" cy="6506792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577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2926524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22099991" y="382760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86" name="Фигура"/>
          <p:cNvSpPr/>
          <p:nvPr/>
        </p:nvSpPr>
        <p:spPr>
          <a:xfrm rot="10800000">
            <a:off x="12837468" y="8059464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854" y="5053797"/>
            <a:ext cx="8890005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854" y="6615993"/>
            <a:ext cx="8890005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378" y="5"/>
            <a:ext cx="12173757" cy="13716000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grpSp>
        <p:nvGrpSpPr>
          <p:cNvPr id="592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2592540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3" y="5"/>
            <a:ext cx="24384005" cy="13716000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10" y="11176528"/>
            <a:ext cx="13672597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0191680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3" y="5"/>
            <a:ext cx="24384005" cy="13716000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10" y="6096632"/>
            <a:ext cx="13672597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447614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3" y="5"/>
            <a:ext cx="24384005" cy="13716000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5355710" y="1747155"/>
            <a:ext cx="13672597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9000069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277061" y="2116553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5966" y="7136185"/>
            <a:ext cx="4444725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Линия"/>
          <p:cNvSpPr/>
          <p:nvPr/>
        </p:nvSpPr>
        <p:spPr>
          <a:xfrm>
            <a:off x="2523569" y="6196675"/>
            <a:ext cx="19337069" cy="5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30" name="Кружок"/>
          <p:cNvSpPr/>
          <p:nvPr/>
        </p:nvSpPr>
        <p:spPr>
          <a:xfrm>
            <a:off x="4433603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31" name="Кружок"/>
          <p:cNvSpPr/>
          <p:nvPr/>
        </p:nvSpPr>
        <p:spPr>
          <a:xfrm>
            <a:off x="11557101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32" name="Кружок"/>
          <p:cNvSpPr/>
          <p:nvPr/>
        </p:nvSpPr>
        <p:spPr>
          <a:xfrm>
            <a:off x="18215339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33731" y="7136185"/>
            <a:ext cx="4444725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27699" y="7136185"/>
            <a:ext cx="4444725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89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42777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00825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0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63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5339541" y="10504226"/>
            <a:ext cx="13705125" cy="20875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92387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59" y="3548073"/>
            <a:ext cx="15270163" cy="79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19" y="3970480"/>
            <a:ext cx="6821139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B3A3043-C71F-49AB-AD5C-8274A91C2D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9059058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77061" y="2116553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45" y="7136185"/>
            <a:ext cx="3986776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Линия"/>
          <p:cNvSpPr/>
          <p:nvPr/>
        </p:nvSpPr>
        <p:spPr>
          <a:xfrm>
            <a:off x="2523569" y="6196675"/>
            <a:ext cx="19337069" cy="5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52" name="Кружок"/>
          <p:cNvSpPr/>
          <p:nvPr/>
        </p:nvSpPr>
        <p:spPr>
          <a:xfrm>
            <a:off x="4433603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53" name="Кружок"/>
          <p:cNvSpPr/>
          <p:nvPr/>
        </p:nvSpPr>
        <p:spPr>
          <a:xfrm>
            <a:off x="8880686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54" name="Кружок"/>
          <p:cNvSpPr/>
          <p:nvPr/>
        </p:nvSpPr>
        <p:spPr>
          <a:xfrm>
            <a:off x="17774851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33" y="7136185"/>
            <a:ext cx="3986776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7" y="7136185"/>
            <a:ext cx="3986776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89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77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37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Кружок"/>
          <p:cNvSpPr/>
          <p:nvPr/>
        </p:nvSpPr>
        <p:spPr>
          <a:xfrm>
            <a:off x="13327533" y="5561675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93" y="7136185"/>
            <a:ext cx="3986776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664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66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41" y="5773522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339541" y="10504226"/>
            <a:ext cx="13705125" cy="20875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153237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5" y="3304433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86" y="7699605"/>
            <a:ext cx="4444725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Линия"/>
          <p:cNvSpPr/>
          <p:nvPr/>
        </p:nvSpPr>
        <p:spPr>
          <a:xfrm>
            <a:off x="2559393" y="6760099"/>
            <a:ext cx="19337069" cy="5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77" name="Кружок"/>
          <p:cNvSpPr/>
          <p:nvPr/>
        </p:nvSpPr>
        <p:spPr>
          <a:xfrm>
            <a:off x="4469526" y="6125099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78" name="Кружок"/>
          <p:cNvSpPr/>
          <p:nvPr/>
        </p:nvSpPr>
        <p:spPr>
          <a:xfrm>
            <a:off x="11592925" y="6125099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79" name="Кружок"/>
          <p:cNvSpPr/>
          <p:nvPr/>
        </p:nvSpPr>
        <p:spPr>
          <a:xfrm>
            <a:off x="18251259" y="6125099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46" y="7699605"/>
            <a:ext cx="4444725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19" y="7699605"/>
            <a:ext cx="4444725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5009" y="6336948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84" y="6336948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45" y="6336948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8454073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7061" y="3304433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45" y="7543485"/>
            <a:ext cx="3986776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Линия"/>
          <p:cNvSpPr/>
          <p:nvPr/>
        </p:nvSpPr>
        <p:spPr>
          <a:xfrm>
            <a:off x="2523569" y="6603987"/>
            <a:ext cx="19337069" cy="5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98" name="Кружок"/>
          <p:cNvSpPr/>
          <p:nvPr/>
        </p:nvSpPr>
        <p:spPr>
          <a:xfrm>
            <a:off x="4433603" y="5968987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99" name="Кружок"/>
          <p:cNvSpPr/>
          <p:nvPr/>
        </p:nvSpPr>
        <p:spPr>
          <a:xfrm>
            <a:off x="8880686" y="5968987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00" name="Кружок"/>
          <p:cNvSpPr/>
          <p:nvPr/>
        </p:nvSpPr>
        <p:spPr>
          <a:xfrm>
            <a:off x="17774851" y="5968987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33" y="7543485"/>
            <a:ext cx="3986776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7" y="7543485"/>
            <a:ext cx="3986776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89" y="6180831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77" y="6180831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37" y="6180831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13327533" y="5968987"/>
            <a:ext cx="1270005" cy="1270005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93" y="7543485"/>
            <a:ext cx="3986776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710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41" y="6180831"/>
            <a:ext cx="898488" cy="84591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9296628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4050008" y="3872851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5717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0" name="Фигура"/>
          <p:cNvSpPr/>
          <p:nvPr/>
        </p:nvSpPr>
        <p:spPr>
          <a:xfrm>
            <a:off x="22499004" y="36132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21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5677977" y="4888025"/>
            <a:ext cx="17439576" cy="42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546" tIns="121546" rIns="121546" bIns="121546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Цитата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0194050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12837373" y="4141814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5717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1" name="Фигура"/>
          <p:cNvSpPr/>
          <p:nvPr/>
        </p:nvSpPr>
        <p:spPr>
          <a:xfrm>
            <a:off x="22099991" y="3827605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32" name="Фигура"/>
          <p:cNvSpPr/>
          <p:nvPr/>
        </p:nvSpPr>
        <p:spPr>
          <a:xfrm rot="10800000">
            <a:off x="12837468" y="8059464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854" y="5053817"/>
            <a:ext cx="8890005" cy="3524936"/>
          </a:xfrm>
          <a:prstGeom prst="rect">
            <a:avLst/>
          </a:prstGeom>
        </p:spPr>
        <p:txBody>
          <a:bodyPr lIns="121546" tIns="121546" rIns="121546" bIns="121546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378" y="5"/>
            <a:ext cx="12173757" cy="13716000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1345561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7061" y="3925897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202" y="7854052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9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2202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874" y="78540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87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8180" y="78540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8180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6309088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7061" y="3925897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617" y="7854052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617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444" y="78540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44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745" y="78540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745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514" y="78540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51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4043599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6277061" y="1625825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202" y="5553975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8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7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2782202" y="415917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874" y="5553975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874" y="415917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8180" y="5553975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16778180" y="415917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3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782202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2782202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0189874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10189874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16778180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16778180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235815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6277061" y="1630572"/>
            <a:ext cx="11830085" cy="1427592"/>
          </a:xfrm>
          <a:prstGeom prst="rect">
            <a:avLst/>
          </a:prstGeom>
        </p:spPr>
        <p:txBody>
          <a:bodyPr lIns="121546" tIns="121546" rIns="121546" bIns="121546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617" y="5558732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2256617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444" y="555873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7352444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745" y="555873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745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514" y="555873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514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9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2256617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2256617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7352444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7352444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12447745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12447745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17543514" y="972969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17543514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9438132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1" y="4181651"/>
            <a:ext cx="9199040" cy="458158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 marL="1096429" indent="-640712">
              <a:defRPr sz="4500"/>
            </a:lvl2pPr>
            <a:lvl3pPr marL="1509285" indent="-597854">
              <a:defRPr sz="4500"/>
            </a:lvl3pPr>
            <a:lvl4pPr marL="2084465" indent="-717497">
              <a:defRPr sz="4500"/>
            </a:lvl4pPr>
            <a:lvl5pPr marL="2539992" indent="-717497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1" y="9172019"/>
            <a:ext cx="9199040" cy="262786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8446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"/>
          <p:cNvSpPr>
            <a:spLocks noChangeArrowheads="1"/>
          </p:cNvSpPr>
          <p:nvPr/>
        </p:nvSpPr>
        <p:spPr bwMode="auto">
          <a:xfrm>
            <a:off x="12161838" y="4092577"/>
            <a:ext cx="11142661" cy="5083176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1" name="Прямоугольник"/>
          <p:cNvSpPr>
            <a:spLocks noChangeArrowheads="1"/>
          </p:cNvSpPr>
          <p:nvPr/>
        </p:nvSpPr>
        <p:spPr bwMode="auto">
          <a:xfrm>
            <a:off x="782637" y="4092577"/>
            <a:ext cx="11379200" cy="5083176"/>
          </a:xfrm>
          <a:prstGeom prst="rect">
            <a:avLst/>
          </a:prstGeom>
          <a:solidFill>
            <a:srgbClr val="E92A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30259" y="3727352"/>
            <a:ext cx="2955936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DC283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3" name="2"/>
          <p:cNvSpPr txBox="1">
            <a:spLocks noChangeArrowheads="1"/>
          </p:cNvSpPr>
          <p:nvPr/>
        </p:nvSpPr>
        <p:spPr bwMode="auto">
          <a:xfrm>
            <a:off x="12528547" y="3727352"/>
            <a:ext cx="2955936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DE2B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Треугольник"/>
          <p:cNvSpPr>
            <a:spLocks/>
          </p:cNvSpPr>
          <p:nvPr/>
        </p:nvSpPr>
        <p:spPr bwMode="auto">
          <a:xfrm rot="5400000">
            <a:off x="11738771" y="6404771"/>
            <a:ext cx="1270000" cy="458789"/>
          </a:xfrm>
          <a:custGeom>
            <a:avLst/>
            <a:gdLst>
              <a:gd name="T0" fmla="*/ 635001 w 21600"/>
              <a:gd name="T1" fmla="*/ 229379 h 21600"/>
              <a:gd name="T2" fmla="*/ 635001 w 21600"/>
              <a:gd name="T3" fmla="*/ 229379 h 21600"/>
              <a:gd name="T4" fmla="*/ 635001 w 21600"/>
              <a:gd name="T5" fmla="*/ 229379 h 21600"/>
              <a:gd name="T6" fmla="*/ 635001 w 21600"/>
              <a:gd name="T7" fmla="*/ 22937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92A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4" y="5199064"/>
            <a:ext cx="7242176" cy="911227"/>
          </a:xfrm>
          <a:prstGeom prst="rect">
            <a:avLst/>
          </a:prstGeom>
        </p:spPr>
        <p:txBody>
          <a:bodyPr lIns="45716" tIns="45716" rIns="45716" bIns="45716"/>
          <a:lstStyle>
            <a:lvl1pPr>
              <a:defRPr sz="3700">
                <a:solidFill>
                  <a:srgbClr val="FFFFFF"/>
                </a:solidFill>
              </a:defRPr>
            </a:lvl1pPr>
            <a:lvl2pPr marL="824443" indent="-367335">
              <a:defRPr sz="3700">
                <a:solidFill>
                  <a:srgbClr val="FFFFFF"/>
                </a:solidFill>
              </a:defRPr>
            </a:lvl2pPr>
            <a:lvl3pPr marL="1257075" indent="-342845">
              <a:defRPr sz="3700">
                <a:solidFill>
                  <a:srgbClr val="FFFFFF"/>
                </a:solidFill>
              </a:defRPr>
            </a:lvl3pPr>
            <a:lvl4pPr marL="1782758" indent="-411403">
              <a:defRPr sz="3700">
                <a:solidFill>
                  <a:srgbClr val="FFFFFF"/>
                </a:solidFill>
              </a:defRPr>
            </a:lvl4pPr>
            <a:lvl5pPr marL="2239883" indent="-411403">
              <a:defRPr sz="37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512"/>
            <a:ext cx="7242176" cy="911227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59" y="6169853"/>
            <a:ext cx="7242176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9" y="6169853"/>
            <a:ext cx="7242176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220" y="10512424"/>
            <a:ext cx="22466301" cy="831851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7700" y="11344223"/>
            <a:ext cx="22466301" cy="831853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7A81303-2539-4786-A328-D0E8CE81E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15843354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53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1" y="4181645"/>
            <a:ext cx="9199040" cy="761822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 marL="1096429" indent="-640712">
              <a:defRPr sz="4500"/>
            </a:lvl2pPr>
            <a:lvl3pPr marL="1509285" indent="-597854">
              <a:defRPr sz="4500"/>
            </a:lvl3pPr>
            <a:lvl4pPr marL="2084465" indent="-717497">
              <a:defRPr sz="4500"/>
            </a:lvl4pPr>
            <a:lvl5pPr marL="2539992" indent="-717497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41378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67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1" y="4181645"/>
            <a:ext cx="9199040" cy="7618229"/>
          </a:xfrm>
          <a:prstGeom prst="rect">
            <a:avLst/>
          </a:prstGeom>
        </p:spPr>
        <p:txBody>
          <a:bodyPr/>
          <a:lstStyle>
            <a:lvl1pPr>
              <a:defRPr sz="4500" b="1"/>
            </a:lvl1pPr>
            <a:lvl2pPr marL="1096429" indent="-640712">
              <a:defRPr sz="4500" b="1"/>
            </a:lvl2pPr>
            <a:lvl3pPr marL="1509285" indent="-597854">
              <a:defRPr sz="4500" b="1"/>
            </a:lvl3pPr>
            <a:lvl4pPr marL="2084465" indent="-717497">
              <a:defRPr sz="4500" b="1"/>
            </a:lvl4pPr>
            <a:lvl5pPr marL="2539992" indent="-717497">
              <a:defRPr sz="4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7538333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81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21" y="3243608"/>
            <a:ext cx="9199040" cy="5399152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 marL="1096429" indent="-640712">
              <a:defRPr sz="4500"/>
            </a:lvl2pPr>
            <a:lvl3pPr marL="1509285" indent="-597854">
              <a:defRPr sz="4500"/>
            </a:lvl3pPr>
            <a:lvl4pPr marL="2084465" indent="-717497">
              <a:defRPr sz="4500"/>
            </a:lvl4pPr>
            <a:lvl5pPr marL="2539992" indent="-717497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339" y="9285124"/>
            <a:ext cx="21024613" cy="2627864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45419665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95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21" y="7510371"/>
            <a:ext cx="9199040" cy="4058597"/>
          </a:xfrm>
          <a:prstGeom prst="rect">
            <a:avLst/>
          </a:prstGeom>
        </p:spPr>
        <p:txBody>
          <a:bodyPr/>
          <a:lstStyle>
            <a:lvl1pPr>
              <a:defRPr sz="4500" b="1"/>
            </a:lvl1pPr>
            <a:lvl2pPr marL="1096429" indent="-640712">
              <a:defRPr sz="4500" b="1"/>
            </a:lvl2pPr>
            <a:lvl3pPr marL="1509285" indent="-597854">
              <a:defRPr sz="4500" b="1"/>
            </a:lvl3pPr>
            <a:lvl4pPr marL="2084465" indent="-717497">
              <a:defRPr sz="4500" b="1"/>
            </a:lvl4pPr>
            <a:lvl5pPr marL="2539992" indent="-717497">
              <a:defRPr sz="4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12608621" y="3172995"/>
            <a:ext cx="9199040" cy="4058597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4834657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09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97" y="8885289"/>
            <a:ext cx="10570632" cy="2657064"/>
          </a:xfrm>
          <a:prstGeom prst="rect">
            <a:avLst/>
          </a:prstGeom>
        </p:spPr>
        <p:txBody>
          <a:bodyPr/>
          <a:lstStyle>
            <a:lvl1pPr algn="ctr">
              <a:defRPr sz="4500" b="1"/>
            </a:lvl1pPr>
            <a:lvl2pPr marL="1096429" indent="-640712" algn="ctr">
              <a:defRPr sz="4500" b="1"/>
            </a:lvl2pPr>
            <a:lvl3pPr marL="1509285" indent="-597854" algn="ctr">
              <a:defRPr sz="4500" b="1"/>
            </a:lvl3pPr>
            <a:lvl4pPr marL="2084465" indent="-717497" algn="ctr">
              <a:defRPr sz="4500" b="1"/>
            </a:lvl4pPr>
            <a:lvl5pPr marL="2539992" indent="-717497" algn="ctr">
              <a:defRPr sz="4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426" y="8928227"/>
            <a:ext cx="10570637" cy="2614117"/>
          </a:xfrm>
          <a:prstGeom prst="rect">
            <a:avLst/>
          </a:prstGeom>
        </p:spPr>
        <p:txBody>
          <a:bodyPr/>
          <a:lstStyle/>
          <a:p>
            <a:pPr algn="ctr">
              <a:defRPr sz="4200" b="1"/>
            </a:pPr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9216662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23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28" y="3275777"/>
            <a:ext cx="7633784" cy="8350781"/>
          </a:xfrm>
          <a:prstGeom prst="rect">
            <a:avLst/>
          </a:prstGeom>
        </p:spPr>
        <p:txBody>
          <a:bodyPr/>
          <a:lstStyle>
            <a:lvl1pPr>
              <a:defRPr sz="4500" b="1"/>
            </a:lvl1pPr>
            <a:lvl2pPr marL="1096429" indent="-640712">
              <a:defRPr sz="4500" b="1"/>
            </a:lvl2pPr>
            <a:lvl3pPr marL="1509285" indent="-597854">
              <a:defRPr sz="4500" b="1"/>
            </a:lvl3pPr>
            <a:lvl4pPr marL="2084465" indent="-717497">
              <a:defRPr sz="4500" b="1"/>
            </a:lvl4pPr>
            <a:lvl5pPr marL="2539992" indent="-717497">
              <a:defRPr sz="4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2356886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36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65" y="10161460"/>
            <a:ext cx="22149960" cy="1927101"/>
          </a:xfrm>
          <a:prstGeom prst="rect">
            <a:avLst/>
          </a:prstGeom>
        </p:spPr>
        <p:txBody>
          <a:bodyPr/>
          <a:lstStyle>
            <a:lvl1pPr>
              <a:defRPr sz="4500" b="1"/>
            </a:lvl1pPr>
            <a:lvl2pPr marL="1096429" indent="-640712">
              <a:defRPr sz="4500" b="1"/>
            </a:lvl2pPr>
            <a:lvl3pPr marL="1509285" indent="-597854">
              <a:defRPr sz="4500" b="1"/>
            </a:lvl3pPr>
            <a:lvl4pPr marL="2084465" indent="-717497">
              <a:defRPr sz="4500" b="1"/>
            </a:lvl4pPr>
            <a:lvl5pPr marL="2539992" indent="-717497">
              <a:defRPr sz="4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2519588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49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117" y="3720229"/>
            <a:ext cx="12507429" cy="7855760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623" y="3720232"/>
            <a:ext cx="9026765" cy="78557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3720" indent="-488188">
              <a:defRPr sz="3200"/>
            </a:lvl2pPr>
            <a:lvl3pPr marL="1366784" indent="-455717">
              <a:defRPr sz="3200"/>
            </a:lvl3pPr>
            <a:lvl4pPr marL="1913565" indent="-546784">
              <a:defRPr sz="3200"/>
            </a:lvl4pPr>
            <a:lvl5pPr marL="2369282" indent="-54678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4734114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63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301" y="3335411"/>
            <a:ext cx="6785861" cy="4905525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59" y="8531942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58" y="8531942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15" y="3335411"/>
            <a:ext cx="6785861" cy="4905525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15" y="8531942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14" y="8531942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801" y="3335411"/>
            <a:ext cx="7833224" cy="75424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3720" indent="-488188">
              <a:defRPr sz="3200"/>
            </a:lvl2pPr>
            <a:lvl3pPr marL="1366784" indent="-455717">
              <a:defRPr sz="3200"/>
            </a:lvl3pPr>
            <a:lvl4pPr marL="1913565" indent="-546784">
              <a:defRPr sz="3200"/>
            </a:lvl4pPr>
            <a:lvl5pPr marL="2369282" indent="-54678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6517094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82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426" y="4233341"/>
            <a:ext cx="8197005" cy="5925648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519" y="4222415"/>
            <a:ext cx="3957389" cy="2860813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519" y="7298548"/>
            <a:ext cx="3957389" cy="2860813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98" y="4233341"/>
            <a:ext cx="8872821" cy="59256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3720" indent="-488188">
              <a:defRPr sz="3200"/>
            </a:lvl2pPr>
            <a:lvl3pPr marL="1366784" indent="-455717">
              <a:defRPr sz="3200"/>
            </a:lvl3pPr>
            <a:lvl4pPr marL="1913565" indent="-546784">
              <a:defRPr sz="3200"/>
            </a:lvl4pPr>
            <a:lvl5pPr marL="2369282" indent="-54678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00586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"/>
          <p:cNvSpPr>
            <a:spLocks noChangeArrowheads="1"/>
          </p:cNvSpPr>
          <p:nvPr/>
        </p:nvSpPr>
        <p:spPr bwMode="auto">
          <a:xfrm>
            <a:off x="12158684" y="4092577"/>
            <a:ext cx="11145837" cy="5083176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1" name="Прямоугольник"/>
          <p:cNvSpPr>
            <a:spLocks noChangeArrowheads="1"/>
          </p:cNvSpPr>
          <p:nvPr/>
        </p:nvSpPr>
        <p:spPr bwMode="auto">
          <a:xfrm>
            <a:off x="782641" y="4092577"/>
            <a:ext cx="11376024" cy="508317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30259" y="3727352"/>
            <a:ext cx="2955936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DBDBDB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3" name="2"/>
          <p:cNvSpPr txBox="1">
            <a:spLocks noChangeArrowheads="1"/>
          </p:cNvSpPr>
          <p:nvPr/>
        </p:nvSpPr>
        <p:spPr bwMode="auto">
          <a:xfrm>
            <a:off x="12363445" y="3727352"/>
            <a:ext cx="2955936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CACAC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Треугольник"/>
          <p:cNvSpPr>
            <a:spLocks/>
          </p:cNvSpPr>
          <p:nvPr/>
        </p:nvSpPr>
        <p:spPr bwMode="auto">
          <a:xfrm rot="5400000">
            <a:off x="11753059" y="6404788"/>
            <a:ext cx="1270000" cy="458787"/>
          </a:xfrm>
          <a:custGeom>
            <a:avLst/>
            <a:gdLst>
              <a:gd name="T0" fmla="*/ 635001 w 21600"/>
              <a:gd name="T1" fmla="*/ 229379 h 21600"/>
              <a:gd name="T2" fmla="*/ 635001 w 21600"/>
              <a:gd name="T3" fmla="*/ 229379 h 21600"/>
              <a:gd name="T4" fmla="*/ 635001 w 21600"/>
              <a:gd name="T5" fmla="*/ 229379 h 21600"/>
              <a:gd name="T6" fmla="*/ 635001 w 21600"/>
              <a:gd name="T7" fmla="*/ 22937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20" y="10512424"/>
            <a:ext cx="22466301" cy="831851"/>
          </a:xfrm>
          <a:prstGeom prst="rect">
            <a:avLst/>
          </a:prstGeom>
        </p:spPr>
        <p:txBody>
          <a:bodyPr lIns="45716" tIns="45716" rIns="45716" bIns="45716"/>
          <a:lstStyle>
            <a:lvl1pPr algn="ctr">
              <a:defRPr sz="3700"/>
            </a:lvl1pPr>
            <a:lvl2pPr marL="824443" indent="-367335" algn="ctr">
              <a:defRPr sz="3700"/>
            </a:lvl2pPr>
            <a:lvl3pPr marL="1257075" indent="-342845" algn="ctr">
              <a:defRPr sz="3700"/>
            </a:lvl3pPr>
            <a:lvl4pPr marL="1782758" indent="-411403" algn="ctr">
              <a:defRPr sz="3700"/>
            </a:lvl4pPr>
            <a:lvl5pPr marL="2239883" indent="-411403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7700" y="11344223"/>
            <a:ext cx="22466301" cy="831853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4" y="5199064"/>
            <a:ext cx="7242176" cy="911227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512"/>
            <a:ext cx="7242176" cy="911227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59" y="6169853"/>
            <a:ext cx="7242176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9" y="6169853"/>
            <a:ext cx="7242176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BC83876-F28C-4C5B-B811-024DDD84D0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20793750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98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169" y="3438041"/>
            <a:ext cx="11660733" cy="8429592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75" y="3427100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75" y="6300241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75" y="9204796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602" y="3438041"/>
            <a:ext cx="6127501" cy="84295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3720" indent="-488188">
              <a:defRPr sz="3200"/>
            </a:lvl2pPr>
            <a:lvl3pPr marL="1366784" indent="-455717">
              <a:defRPr sz="3200"/>
            </a:lvl3pPr>
            <a:lvl4pPr marL="1913565" indent="-546784">
              <a:defRPr sz="3200"/>
            </a:lvl4pPr>
            <a:lvl5pPr marL="2369282" indent="-54678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9438824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15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01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339" y="3566658"/>
            <a:ext cx="9762069" cy="613143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1142355" y="3566655"/>
            <a:ext cx="9762069" cy="613143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339" y="10031232"/>
            <a:ext cx="9762069" cy="15649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3720" indent="-488188">
              <a:defRPr sz="3200"/>
            </a:lvl2pPr>
            <a:lvl3pPr marL="1366784" indent="-455717">
              <a:defRPr sz="3200"/>
            </a:lvl3pPr>
            <a:lvl4pPr marL="1913565" indent="-546784">
              <a:defRPr sz="3200"/>
            </a:lvl4pPr>
            <a:lvl5pPr marL="2369282" indent="-54678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11142355" y="10031232"/>
            <a:ext cx="9762069" cy="1564976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endParaRPr/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4522089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31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783059" y="3412385"/>
            <a:ext cx="21282197" cy="5310456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54" y="9096363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75067" y="9096363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7992739" y="9096363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11610408" y="9096363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15202422" y="9096363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18820094" y="9096363"/>
            <a:ext cx="3245157" cy="2345941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311250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50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169" y="3438041"/>
            <a:ext cx="11660733" cy="8429592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75" y="3427100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75" y="6300241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75" y="9204796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79" y="3427100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79" y="6300241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79" y="9204796"/>
            <a:ext cx="3684021" cy="2663197"/>
          </a:xfrm>
          <a:prstGeom prst="rect">
            <a:avLst/>
          </a:prstGeom>
        </p:spPr>
        <p:txBody>
          <a:bodyPr lIns="91072" tIns="45719" rIns="91072" bIns="45719">
            <a:noAutofit/>
          </a:bodyPr>
          <a:lstStyle/>
          <a:p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4553823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69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339" y="2131527"/>
            <a:ext cx="20121365" cy="1139469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0260" indent="-564543">
              <a:defRPr sz="3700">
                <a:solidFill>
                  <a:srgbClr val="404040"/>
                </a:solidFill>
              </a:defRPr>
            </a:lvl2pPr>
            <a:lvl3pPr marL="1438033" indent="-526787">
              <a:defRPr sz="3700">
                <a:solidFill>
                  <a:srgbClr val="404040"/>
                </a:solidFill>
              </a:defRPr>
            </a:lvl3pPr>
            <a:lvl4pPr marL="1998926" indent="-632142">
              <a:defRPr sz="3700">
                <a:solidFill>
                  <a:srgbClr val="404040"/>
                </a:solidFill>
              </a:defRPr>
            </a:lvl4pPr>
            <a:lvl5pPr marL="2454637" indent="-632142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6493340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82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535332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94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98962" y="5053945"/>
            <a:ext cx="7920189" cy="685016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 marL="1096429" indent="-640712">
              <a:defRPr sz="4500"/>
            </a:lvl2pPr>
            <a:lvl3pPr marL="1509285" indent="-597854">
              <a:defRPr sz="4500"/>
            </a:lvl3pPr>
            <a:lvl4pPr marL="2084465" indent="-717497">
              <a:defRPr sz="4500"/>
            </a:lvl4pPr>
            <a:lvl5pPr marL="2539992" indent="-717497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6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097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4269206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108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73" y="3269001"/>
            <a:ext cx="6905352" cy="8994413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 marL="1096429" indent="-640712">
              <a:defRPr sz="4500"/>
            </a:lvl2pPr>
            <a:lvl3pPr marL="1509285" indent="-597854">
              <a:defRPr sz="4500"/>
            </a:lvl3pPr>
            <a:lvl4pPr marL="2084465" indent="-717497">
              <a:defRPr sz="4500"/>
            </a:lvl4pPr>
            <a:lvl5pPr marL="2539992" indent="-717497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9774784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121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474" y="8905561"/>
            <a:ext cx="8227965" cy="3075512"/>
          </a:xfrm>
          <a:prstGeom prst="rect">
            <a:avLst/>
          </a:prstGeom>
        </p:spPr>
        <p:txBody>
          <a:bodyPr/>
          <a:lstStyle>
            <a:lvl1pPr algn="ctr">
              <a:defRPr sz="4500"/>
            </a:lvl1pPr>
            <a:lvl2pPr marL="1096429" indent="-640712" algn="ctr">
              <a:defRPr sz="4500"/>
            </a:lvl2pPr>
            <a:lvl3pPr marL="1509285" indent="-597854" algn="ctr">
              <a:defRPr sz="4500"/>
            </a:lvl3pPr>
            <a:lvl4pPr marL="2084465" indent="-717497" algn="ctr">
              <a:defRPr sz="4500"/>
            </a:lvl4pPr>
            <a:lvl5pPr marL="2539992" indent="-717497" algn="ctr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6359381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134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92" y="8905924"/>
            <a:ext cx="8227965" cy="3241037"/>
          </a:xfrm>
          <a:prstGeom prst="rect">
            <a:avLst/>
          </a:prstGeom>
        </p:spPr>
        <p:txBody>
          <a:bodyPr/>
          <a:lstStyle>
            <a:lvl1pPr algn="ctr">
              <a:defRPr sz="4500"/>
            </a:lvl1pPr>
            <a:lvl2pPr marL="1096429" indent="-640712" algn="ctr">
              <a:defRPr sz="4500"/>
            </a:lvl2pPr>
            <a:lvl3pPr marL="1509285" indent="-597854" algn="ctr">
              <a:defRPr sz="4500"/>
            </a:lvl3pPr>
            <a:lvl4pPr marL="2084465" indent="-717497" algn="ctr">
              <a:defRPr sz="4500"/>
            </a:lvl4pPr>
            <a:lvl5pPr marL="2539992" indent="-717497" algn="ctr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484770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"/>
          <p:cNvSpPr>
            <a:spLocks noChangeArrowheads="1"/>
          </p:cNvSpPr>
          <p:nvPr/>
        </p:nvSpPr>
        <p:spPr bwMode="auto">
          <a:xfrm>
            <a:off x="16030576" y="4092577"/>
            <a:ext cx="7504112" cy="5083176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3" name="Прямоугольник"/>
          <p:cNvSpPr>
            <a:spLocks noChangeArrowheads="1"/>
          </p:cNvSpPr>
          <p:nvPr/>
        </p:nvSpPr>
        <p:spPr bwMode="auto">
          <a:xfrm>
            <a:off x="8569325" y="4092577"/>
            <a:ext cx="7504112" cy="508317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4" name="Прямоугольник"/>
          <p:cNvSpPr>
            <a:spLocks noChangeArrowheads="1"/>
          </p:cNvSpPr>
          <p:nvPr/>
        </p:nvSpPr>
        <p:spPr bwMode="auto">
          <a:xfrm>
            <a:off x="782658" y="4092577"/>
            <a:ext cx="7829549" cy="5083176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989013" y="3727352"/>
            <a:ext cx="2155824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DBDBDB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7" name="2"/>
          <p:cNvSpPr txBox="1">
            <a:spLocks noChangeArrowheads="1"/>
          </p:cNvSpPr>
          <p:nvPr/>
        </p:nvSpPr>
        <p:spPr bwMode="auto">
          <a:xfrm>
            <a:off x="8958262" y="3727352"/>
            <a:ext cx="2157413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DBDBDB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8" name="Треугольник"/>
          <p:cNvSpPr>
            <a:spLocks/>
          </p:cNvSpPr>
          <p:nvPr/>
        </p:nvSpPr>
        <p:spPr bwMode="auto">
          <a:xfrm rot="5400000">
            <a:off x="8142291" y="6465891"/>
            <a:ext cx="1270000" cy="336549"/>
          </a:xfrm>
          <a:custGeom>
            <a:avLst/>
            <a:gdLst>
              <a:gd name="T0" fmla="*/ 635001 w 21600"/>
              <a:gd name="T1" fmla="*/ 168269 h 21600"/>
              <a:gd name="T2" fmla="*/ 635001 w 21600"/>
              <a:gd name="T3" fmla="*/ 168269 h 21600"/>
              <a:gd name="T4" fmla="*/ 635001 w 21600"/>
              <a:gd name="T5" fmla="*/ 168269 h 21600"/>
              <a:gd name="T6" fmla="*/ 635001 w 21600"/>
              <a:gd name="T7" fmla="*/ 168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3"/>
          <p:cNvSpPr txBox="1">
            <a:spLocks noChangeArrowheads="1"/>
          </p:cNvSpPr>
          <p:nvPr/>
        </p:nvSpPr>
        <p:spPr bwMode="auto">
          <a:xfrm>
            <a:off x="16425864" y="3727352"/>
            <a:ext cx="2155824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99" tIns="50799" rIns="50799" bIns="50799" anchor="ctr">
            <a:spAutoFit/>
          </a:bodyPr>
          <a:lstStyle/>
          <a:p>
            <a:pPr algn="ctr" hangingPunct="0"/>
            <a:r>
              <a:rPr lang="ru-RU" altLang="ru-RU" sz="40000" b="1">
                <a:solidFill>
                  <a:srgbClr val="CACAC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20" name="Треугольник"/>
          <p:cNvSpPr>
            <a:spLocks/>
          </p:cNvSpPr>
          <p:nvPr/>
        </p:nvSpPr>
        <p:spPr bwMode="auto">
          <a:xfrm rot="5400000">
            <a:off x="15589251" y="6465891"/>
            <a:ext cx="1270000" cy="336549"/>
          </a:xfrm>
          <a:custGeom>
            <a:avLst/>
            <a:gdLst>
              <a:gd name="T0" fmla="*/ 635001 w 21600"/>
              <a:gd name="T1" fmla="*/ 168269 h 21600"/>
              <a:gd name="T2" fmla="*/ 635001 w 21600"/>
              <a:gd name="T3" fmla="*/ 168269 h 21600"/>
              <a:gd name="T4" fmla="*/ 635001 w 21600"/>
              <a:gd name="T5" fmla="*/ 168269 h 21600"/>
              <a:gd name="T6" fmla="*/ 635001 w 21600"/>
              <a:gd name="T7" fmla="*/ 168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21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2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20" y="10512424"/>
            <a:ext cx="22466301" cy="831851"/>
          </a:xfrm>
          <a:prstGeom prst="rect">
            <a:avLst/>
          </a:prstGeom>
        </p:spPr>
        <p:txBody>
          <a:bodyPr lIns="45716" tIns="45716" rIns="45716" bIns="45716"/>
          <a:lstStyle>
            <a:lvl1pPr algn="ctr">
              <a:defRPr sz="3700"/>
            </a:lvl1pPr>
            <a:lvl2pPr marL="824443" indent="-367335" algn="ctr">
              <a:defRPr sz="3700"/>
            </a:lvl2pPr>
            <a:lvl3pPr marL="1257075" indent="-342845" algn="ctr">
              <a:defRPr sz="3700"/>
            </a:lvl3pPr>
            <a:lvl4pPr marL="1782758" indent="-411403" algn="ctr">
              <a:defRPr sz="3700"/>
            </a:lvl4pPr>
            <a:lvl5pPr marL="2239883" indent="-411403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837700" y="11344223"/>
            <a:ext cx="22466301" cy="831853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39" y="5199064"/>
            <a:ext cx="5441155" cy="911227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33" y="6169853"/>
            <a:ext cx="5441155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71" y="5199064"/>
            <a:ext cx="5441155" cy="911227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68" y="6169853"/>
            <a:ext cx="5441155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31" y="5199064"/>
            <a:ext cx="5441155" cy="911227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28" y="6169853"/>
            <a:ext cx="5441155" cy="2418144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FEBB025-E40E-45D5-B7B7-6F84BDDF74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5474670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11978844" y="10381675"/>
            <a:ext cx="426493" cy="81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8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4928534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CC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5355289" y="6239397"/>
            <a:ext cx="13673464" cy="1522736"/>
          </a:xfrm>
          <a:prstGeom prst="rect">
            <a:avLst/>
          </a:prstGeom>
        </p:spPr>
        <p:txBody>
          <a:bodyPr lIns="121546" tIns="121546" rIns="121546" bIns="121546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11953715"/>
            <a:ext cx="13673464" cy="641845"/>
          </a:xfrm>
          <a:prstGeom prst="rect">
            <a:avLst/>
          </a:prstGeom>
        </p:spPr>
        <p:txBody>
          <a:bodyPr/>
          <a:lstStyle>
            <a:lvl1pPr algn="ctr"/>
            <a:lvl2pPr marL="740360" indent="-284638" algn="ctr"/>
            <a:lvl3pPr marL="1177027" indent="-265609" algn="ctr"/>
            <a:lvl4pPr marL="1685713" indent="-318928" algn="ctr"/>
            <a:lvl5pPr marL="2141426" indent="-318928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79441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CC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89" y="11953715"/>
            <a:ext cx="13673464" cy="641845"/>
          </a:xfrm>
          <a:prstGeom prst="rect">
            <a:avLst/>
          </a:prstGeom>
        </p:spPr>
        <p:txBody>
          <a:bodyPr/>
          <a:lstStyle>
            <a:lvl1pPr algn="ctr"/>
            <a:lvl2pPr marL="740360" indent="-284638" algn="ctr"/>
            <a:lvl3pPr marL="1177027" indent="-265609" algn="ctr"/>
            <a:lvl4pPr marL="1685713" indent="-318928" algn="ctr"/>
            <a:lvl5pPr marL="2141426" indent="-318928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1812177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11978844" y="10381675"/>
            <a:ext cx="426493" cy="81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8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4246549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5" y="-7020"/>
            <a:ext cx="19890997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10617116" y="-48487"/>
            <a:ext cx="3149949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41" y="460203"/>
            <a:ext cx="2774360" cy="48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9" y="1198681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11978844" y="10381675"/>
            <a:ext cx="426493" cy="811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5122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8" y="11667742"/>
            <a:ext cx="11546501" cy="85662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853" y="12621598"/>
            <a:ext cx="11546501" cy="854293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8055" y="12564311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8754001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59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300">
                <a:solidFill>
                  <a:srgbClr val="808080"/>
                </a:solidFill>
              </a:defRPr>
            </a:lvl1pPr>
            <a:lvl2pPr algn="ctr">
              <a:defRPr sz="4300">
                <a:solidFill>
                  <a:srgbClr val="808080"/>
                </a:solidFill>
              </a:defRPr>
            </a:lvl2pPr>
            <a:lvl3pPr algn="ctr">
              <a:defRPr sz="4300">
                <a:solidFill>
                  <a:srgbClr val="808080"/>
                </a:solidFill>
              </a:defRPr>
            </a:lvl3pPr>
            <a:lvl4pPr marL="1847308" indent="-478908" algn="ctr">
              <a:defRPr sz="4300">
                <a:solidFill>
                  <a:srgbClr val="808080"/>
                </a:solidFill>
              </a:defRPr>
            </a:lvl4pPr>
            <a:lvl5pPr marL="2303484" indent="-478908" algn="ctr">
              <a:defRPr sz="43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6418854" y="11667453"/>
            <a:ext cx="11546499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867"/>
              </a:spcBef>
              <a:defRPr/>
            </a:lvl1pPr>
          </a:lstStyle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6544138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6488209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708"/>
            <a:ext cx="11546501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854" y="12565547"/>
            <a:ext cx="11546499" cy="641845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3462596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59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300">
                <a:solidFill>
                  <a:srgbClr val="808080"/>
                </a:solidFill>
              </a:defRPr>
            </a:lvl1pPr>
            <a:lvl2pPr algn="ctr">
              <a:defRPr sz="4300">
                <a:solidFill>
                  <a:srgbClr val="808080"/>
                </a:solidFill>
              </a:defRPr>
            </a:lvl2pPr>
            <a:lvl3pPr algn="ctr">
              <a:defRPr sz="4300">
                <a:solidFill>
                  <a:srgbClr val="808080"/>
                </a:solidFill>
              </a:defRPr>
            </a:lvl3pPr>
            <a:lvl4pPr marL="1847308" indent="-478908" algn="ctr">
              <a:defRPr sz="4300">
                <a:solidFill>
                  <a:srgbClr val="808080"/>
                </a:solidFill>
              </a:defRPr>
            </a:lvl4pPr>
            <a:lvl5pPr marL="2303484" indent="-478908" algn="ctr">
              <a:defRPr sz="43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854" y="11667708"/>
            <a:ext cx="11546499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867"/>
              </a:spcBef>
              <a:defRPr/>
            </a:lvl1pPr>
          </a:lstStyle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854" y="12565547"/>
            <a:ext cx="11546499" cy="641845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9823617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3631" y="-17023"/>
            <a:ext cx="24391272" cy="1375004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59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300"/>
            </a:lvl1pPr>
            <a:lvl2pPr algn="ctr">
              <a:defRPr sz="4300"/>
            </a:lvl2pPr>
            <a:lvl3pPr algn="ctr">
              <a:defRPr sz="4300"/>
            </a:lvl3pPr>
            <a:lvl4pPr marL="1847308" indent="-478908" algn="ctr">
              <a:defRPr sz="4300"/>
            </a:lvl4pPr>
            <a:lvl5pPr marL="2303484" indent="-478908" algn="ctr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Фигура"/>
          <p:cNvSpPr/>
          <p:nvPr/>
        </p:nvSpPr>
        <p:spPr>
          <a:xfrm>
            <a:off x="20096568" y="1947853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92" name="Фигура"/>
          <p:cNvSpPr/>
          <p:nvPr/>
        </p:nvSpPr>
        <p:spPr>
          <a:xfrm rot="10800000">
            <a:off x="2764480" y="1053094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30497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0" y="6858000"/>
            <a:ext cx="24384000" cy="6858000"/>
          </a:xfrm>
          <a:custGeom>
            <a:avLst/>
            <a:gdLst>
              <a:gd name="T0" fmla="*/ 12192001 w 21600"/>
              <a:gd name="T1" fmla="*/ 3429001 h 21600"/>
              <a:gd name="T2" fmla="*/ 12192001 w 21600"/>
              <a:gd name="T3" fmla="*/ 3429001 h 21600"/>
              <a:gd name="T4" fmla="*/ 12192001 w 21600"/>
              <a:gd name="T5" fmla="*/ 3429001 h 21600"/>
              <a:gd name="T6" fmla="*/ 12192001 w 21600"/>
              <a:gd name="T7" fmla="*/ 342900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Текст заголовка"/>
          <p:cNvSpPr txBox="1">
            <a:spLocks noChangeArrowheads="1"/>
          </p:cNvSpPr>
          <p:nvPr/>
        </p:nvSpPr>
        <p:spPr bwMode="auto">
          <a:xfrm>
            <a:off x="5197475" y="8924925"/>
            <a:ext cx="1398905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21898" tIns="121898" rIns="121898" bIns="121898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altLang="ru-RU" sz="80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Следствие</a:t>
            </a:r>
          </a:p>
        </p:txBody>
      </p:sp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4"/>
            <a:ext cx="13987552" cy="1522736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561"/>
            <a:ext cx="13987552" cy="2091507"/>
          </a:xfrm>
          <a:prstGeom prst="rect">
            <a:avLst/>
          </a:prstGeom>
        </p:spPr>
        <p:txBody>
          <a:bodyPr/>
          <a:lstStyle>
            <a:lvl1pPr algn="ctr">
              <a:defRPr sz="3700"/>
            </a:lvl1pPr>
            <a:lvl2pPr marL="824443" indent="-367335" algn="ctr">
              <a:defRPr sz="3700"/>
            </a:lvl2pPr>
            <a:lvl3pPr marL="1257075" indent="-342845" algn="ctr">
              <a:defRPr sz="3700"/>
            </a:lvl3pPr>
            <a:lvl4pPr marL="1782758" indent="-411403" algn="ctr">
              <a:defRPr sz="3700"/>
            </a:lvl4pPr>
            <a:lvl5pPr marL="2239883" indent="-411403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3983"/>
            <a:ext cx="13987552" cy="20915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021CF621-D1F1-42C1-950F-6AD6DBDF8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5406882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59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300">
                <a:solidFill>
                  <a:srgbClr val="FFFFFF"/>
                </a:solidFill>
              </a:defRPr>
            </a:lvl1pPr>
            <a:lvl2pPr algn="ctr">
              <a:defRPr sz="4300">
                <a:solidFill>
                  <a:srgbClr val="FFFFFF"/>
                </a:solidFill>
              </a:defRPr>
            </a:lvl2pPr>
            <a:lvl3pPr algn="ctr">
              <a:defRPr sz="4300">
                <a:solidFill>
                  <a:srgbClr val="FFFFFF"/>
                </a:solidFill>
              </a:defRPr>
            </a:lvl3pPr>
            <a:lvl4pPr marL="1847308" indent="-478908" algn="ctr">
              <a:defRPr sz="4300">
                <a:solidFill>
                  <a:srgbClr val="FFFFFF"/>
                </a:solidFill>
              </a:defRPr>
            </a:lvl4pPr>
            <a:lvl5pPr marL="2303484" indent="-478908" algn="ctr">
              <a:defRPr sz="43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Фигура"/>
          <p:cNvSpPr/>
          <p:nvPr/>
        </p:nvSpPr>
        <p:spPr>
          <a:xfrm>
            <a:off x="20096568" y="1947853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14" name="Фигура"/>
          <p:cNvSpPr/>
          <p:nvPr/>
        </p:nvSpPr>
        <p:spPr>
          <a:xfrm rot="10800000">
            <a:off x="2764480" y="1053094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1447470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g.jpg" descr="bg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59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300">
                <a:solidFill>
                  <a:srgbClr val="FFFFFF"/>
                </a:solidFill>
              </a:defRPr>
            </a:lvl1pPr>
            <a:lvl2pPr algn="ctr">
              <a:defRPr sz="4300">
                <a:solidFill>
                  <a:srgbClr val="FFFFFF"/>
                </a:solidFill>
              </a:defRPr>
            </a:lvl2pPr>
            <a:lvl3pPr algn="ctr">
              <a:defRPr sz="4300">
                <a:solidFill>
                  <a:srgbClr val="FFFFFF"/>
                </a:solidFill>
              </a:defRPr>
            </a:lvl3pPr>
            <a:lvl4pPr marL="1847308" indent="-478908" algn="ctr">
              <a:defRPr sz="4300">
                <a:solidFill>
                  <a:srgbClr val="FFFFFF"/>
                </a:solidFill>
              </a:defRPr>
            </a:lvl4pPr>
            <a:lvl5pPr marL="2303484" indent="-478908" algn="ctr">
              <a:defRPr sz="43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3921577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54344" y="4326769"/>
            <a:ext cx="17995984" cy="5348008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33" name="Фигура"/>
          <p:cNvSpPr/>
          <p:nvPr/>
        </p:nvSpPr>
        <p:spPr>
          <a:xfrm>
            <a:off x="18582413" y="2436927"/>
            <a:ext cx="1522955" cy="152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34" name="Фигура"/>
          <p:cNvSpPr/>
          <p:nvPr/>
        </p:nvSpPr>
        <p:spPr>
          <a:xfrm rot="10800000">
            <a:off x="1250353" y="11019760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54" y="5674133"/>
            <a:ext cx="13673461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54" y="7192001"/>
            <a:ext cx="13673461" cy="981181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rgbClr val="FFFFFF"/>
                </a:solidFill>
              </a:defRPr>
            </a:lvl1pPr>
            <a:lvl2pPr>
              <a:defRPr sz="4300">
                <a:solidFill>
                  <a:srgbClr val="FFFFFF"/>
                </a:solidFill>
              </a:defRPr>
            </a:lvl2pPr>
            <a:lvl3pPr>
              <a:defRPr sz="4300">
                <a:solidFill>
                  <a:srgbClr val="FFFFFF"/>
                </a:solidFill>
              </a:defRPr>
            </a:lvl3pPr>
            <a:lvl4pPr marL="1847308" indent="-478908">
              <a:defRPr sz="4300">
                <a:solidFill>
                  <a:srgbClr val="FFFFFF"/>
                </a:solidFill>
              </a:defRPr>
            </a:lvl4pPr>
            <a:lvl5pPr marL="2303484" indent="-478908">
              <a:defRPr sz="43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3460887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3532545" y="4778353"/>
            <a:ext cx="17318920" cy="4233416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45" name="Фигура"/>
          <p:cNvSpPr/>
          <p:nvPr/>
        </p:nvSpPr>
        <p:spPr>
          <a:xfrm>
            <a:off x="20748904" y="334064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46" name="Фигура"/>
          <p:cNvSpPr/>
          <p:nvPr/>
        </p:nvSpPr>
        <p:spPr>
          <a:xfrm rot="10800000">
            <a:off x="2154712" y="8852616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21" y="5607632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21" y="7125491"/>
            <a:ext cx="13673464" cy="981184"/>
          </a:xfrm>
          <a:prstGeom prst="rect">
            <a:avLst/>
          </a:prstGeom>
        </p:spPr>
        <p:txBody>
          <a:bodyPr/>
          <a:lstStyle>
            <a:lvl1pPr algn="ctr">
              <a:defRPr sz="4300">
                <a:solidFill>
                  <a:srgbClr val="FFFFFF"/>
                </a:solidFill>
              </a:defRPr>
            </a:lvl1pPr>
            <a:lvl2pPr algn="ctr">
              <a:defRPr sz="4300">
                <a:solidFill>
                  <a:srgbClr val="FFFFFF"/>
                </a:solidFill>
              </a:defRPr>
            </a:lvl2pPr>
            <a:lvl3pPr algn="ctr">
              <a:defRPr sz="4300">
                <a:solidFill>
                  <a:srgbClr val="FFFFFF"/>
                </a:solidFill>
              </a:defRPr>
            </a:lvl3pPr>
            <a:lvl4pPr marL="1847308" indent="-478908" algn="ctr">
              <a:defRPr sz="4300">
                <a:solidFill>
                  <a:srgbClr val="FFFFFF"/>
                </a:solidFill>
              </a:defRPr>
            </a:lvl4pPr>
            <a:lvl5pPr marL="2303484" indent="-478908" algn="ctr">
              <a:defRPr sz="43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1020752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 cstate="print">
            <a:alphaModFix amt="57322"/>
            <a:extLst/>
          </a:blip>
          <a:srcRect l="4292" t="15183" r="4292" b="16397"/>
          <a:stretch>
            <a:fillRect/>
          </a:stretch>
        </p:blipFill>
        <p:spPr>
          <a:xfrm>
            <a:off x="-3631" y="-17023"/>
            <a:ext cx="24391272" cy="1375004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5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1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2932425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5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5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5"/>
            <a:ext cx="20828000" cy="4648200"/>
          </a:xfrm>
          <a:prstGeom prst="rect">
            <a:avLst/>
          </a:prstGeom>
        </p:spPr>
        <p:txBody>
          <a:bodyPr lIns="121661" tIns="121661" rIns="121661" bIns="121661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21"/>
            <a:ext cx="20828000" cy="158750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300"/>
            </a:lvl1pPr>
            <a:lvl2pPr marL="0" indent="0" algn="ctr">
              <a:spcBef>
                <a:spcPts val="0"/>
              </a:spcBef>
              <a:buSzTx/>
              <a:buNone/>
              <a:defRPr sz="5300"/>
            </a:lvl2pPr>
            <a:lvl3pPr marL="0" indent="0" algn="ctr">
              <a:spcBef>
                <a:spcPts val="0"/>
              </a:spcBef>
              <a:buSzTx/>
              <a:buNone/>
              <a:defRPr sz="5300"/>
            </a:lvl3pPr>
            <a:lvl4pPr marL="0" indent="0" algn="ctr">
              <a:spcBef>
                <a:spcPts val="0"/>
              </a:spcBef>
              <a:buSzTx/>
              <a:buNone/>
              <a:defRPr sz="5300"/>
            </a:lvl4pPr>
            <a:lvl5pPr marL="0" indent="0" algn="ctr">
              <a:spcBef>
                <a:spcPts val="0"/>
              </a:spcBef>
              <a:buSzTx/>
              <a:buNone/>
              <a:defRPr sz="5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1044" y="13081000"/>
            <a:ext cx="549725" cy="543739"/>
          </a:xfrm>
          <a:prstGeom prst="rect">
            <a:avLst/>
          </a:prstGeom>
        </p:spPr>
        <p:txBody>
          <a:bodyPr/>
          <a:lstStyle>
            <a:lvl1pPr algn="ctr">
              <a:defRPr sz="29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6912697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218" name="1"/>
          <p:cNvGrpSpPr/>
          <p:nvPr/>
        </p:nvGrpSpPr>
        <p:grpSpPr>
          <a:xfrm>
            <a:off x="6556273" y="5120491"/>
            <a:ext cx="1833944" cy="1833941"/>
            <a:chOff x="0" y="0"/>
            <a:chExt cx="1833942" cy="1833942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8573" y="455308"/>
              <a:ext cx="129679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grpSp>
        <p:nvGrpSpPr>
          <p:cNvPr id="221" name="2"/>
          <p:cNvGrpSpPr/>
          <p:nvPr/>
        </p:nvGrpSpPr>
        <p:grpSpPr>
          <a:xfrm>
            <a:off x="15820097" y="5120491"/>
            <a:ext cx="1833944" cy="1833941"/>
            <a:chOff x="0" y="0"/>
            <a:chExt cx="1833942" cy="1833942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8573" y="455308"/>
              <a:ext cx="129679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grpSp>
        <p:nvGrpSpPr>
          <p:cNvPr id="224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22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4405" y="7412899"/>
            <a:ext cx="5652229" cy="981184"/>
          </a:xfrm>
          <a:prstGeom prst="rect">
            <a:avLst/>
          </a:prstGeom>
        </p:spPr>
        <p:txBody>
          <a:bodyPr/>
          <a:lstStyle>
            <a:lvl1pPr algn="ctr">
              <a:defRPr sz="3700" b="1"/>
            </a:lvl1pPr>
            <a:lvl2pPr marL="1005983" indent="-549808" algn="ctr">
              <a:defRPr sz="3700" b="1"/>
            </a:lvl2pPr>
            <a:lvl3pPr marL="1425420" indent="-513070" algn="ctr">
              <a:defRPr sz="3700" b="1"/>
            </a:lvl3pPr>
            <a:lvl4pPr marL="1984204" indent="-615683" algn="ctr">
              <a:defRPr sz="3700" b="1"/>
            </a:lvl4pPr>
            <a:lvl5pPr marL="2440131" indent="-615683" algn="ctr">
              <a:defRPr sz="37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Текст 7"/>
          <p:cNvSpPr>
            <a:spLocks noGrp="1"/>
          </p:cNvSpPr>
          <p:nvPr>
            <p:ph type="body" sz="quarter" idx="13"/>
          </p:nvPr>
        </p:nvSpPr>
        <p:spPr>
          <a:xfrm>
            <a:off x="4622083" y="8394083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7" name="Текст 7"/>
          <p:cNvSpPr>
            <a:spLocks noGrp="1"/>
          </p:cNvSpPr>
          <p:nvPr>
            <p:ph type="body" sz="quarter" idx="14"/>
          </p:nvPr>
        </p:nvSpPr>
        <p:spPr>
          <a:xfrm>
            <a:off x="13784405" y="8394080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8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4622081" y="7412901"/>
            <a:ext cx="5652232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29" name="Текст 7"/>
          <p:cNvSpPr>
            <a:spLocks noGrp="1"/>
          </p:cNvSpPr>
          <p:nvPr>
            <p:ph type="body" sz="quarter" idx="16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1714904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241" name="1"/>
          <p:cNvGrpSpPr/>
          <p:nvPr/>
        </p:nvGrpSpPr>
        <p:grpSpPr>
          <a:xfrm>
            <a:off x="4037409" y="5367984"/>
            <a:ext cx="1833944" cy="1833943"/>
            <a:chOff x="0" y="0"/>
            <a:chExt cx="1833942" cy="1833942"/>
          </a:xfrm>
        </p:grpSpPr>
        <p:sp>
          <p:nvSpPr>
            <p:cNvPr id="23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1"/>
            <p:cNvSpPr txBox="1"/>
            <p:nvPr/>
          </p:nvSpPr>
          <p:spPr>
            <a:xfrm>
              <a:off x="268573" y="455304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grpSp>
        <p:nvGrpSpPr>
          <p:cNvPr id="244" name="2"/>
          <p:cNvGrpSpPr/>
          <p:nvPr/>
        </p:nvGrpSpPr>
        <p:grpSpPr>
          <a:xfrm>
            <a:off x="11275033" y="5367984"/>
            <a:ext cx="1833944" cy="1833943"/>
            <a:chOff x="0" y="0"/>
            <a:chExt cx="1833942" cy="1833942"/>
          </a:xfrm>
        </p:grpSpPr>
        <p:sp>
          <p:nvSpPr>
            <p:cNvPr id="24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2"/>
            <p:cNvSpPr txBox="1"/>
            <p:nvPr/>
          </p:nvSpPr>
          <p:spPr>
            <a:xfrm>
              <a:off x="268573" y="455304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44915" y="7614133"/>
            <a:ext cx="5652229" cy="981184"/>
          </a:xfrm>
          <a:prstGeom prst="rect">
            <a:avLst/>
          </a:prstGeom>
        </p:spPr>
        <p:txBody>
          <a:bodyPr/>
          <a:lstStyle>
            <a:lvl1pPr algn="ctr">
              <a:defRPr sz="3700" b="1"/>
            </a:lvl1pPr>
            <a:lvl2pPr marL="1005983" indent="-549808" algn="ctr">
              <a:defRPr sz="3700" b="1"/>
            </a:lvl2pPr>
            <a:lvl3pPr marL="1425420" indent="-513070" algn="ctr">
              <a:defRPr sz="3700" b="1"/>
            </a:lvl3pPr>
            <a:lvl4pPr marL="1984204" indent="-615683" algn="ctr">
              <a:defRPr sz="3700" b="1"/>
            </a:lvl4pPr>
            <a:lvl5pPr marL="2440131" indent="-615683" algn="ctr">
              <a:defRPr sz="37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2128264" y="8595312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9544915" y="8595312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17157478" y="7614133"/>
            <a:ext cx="5652229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17157478" y="8595312"/>
            <a:ext cx="5652229" cy="154102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128265" y="7614133"/>
            <a:ext cx="5652232" cy="981184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grpSp>
        <p:nvGrpSpPr>
          <p:cNvPr id="253" name="3"/>
          <p:cNvGrpSpPr/>
          <p:nvPr/>
        </p:nvGrpSpPr>
        <p:grpSpPr>
          <a:xfrm>
            <a:off x="19066625" y="5367984"/>
            <a:ext cx="1833944" cy="1833943"/>
            <a:chOff x="0" y="0"/>
            <a:chExt cx="1833942" cy="1833942"/>
          </a:xfrm>
        </p:grpSpPr>
        <p:sp>
          <p:nvSpPr>
            <p:cNvPr id="251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3"/>
            <p:cNvSpPr txBox="1"/>
            <p:nvPr/>
          </p:nvSpPr>
          <p:spPr>
            <a:xfrm>
              <a:off x="268573" y="455304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grpSp>
        <p:nvGrpSpPr>
          <p:cNvPr id="256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5073170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269" name="1"/>
          <p:cNvGrpSpPr/>
          <p:nvPr/>
        </p:nvGrpSpPr>
        <p:grpSpPr>
          <a:xfrm>
            <a:off x="2295694" y="4864539"/>
            <a:ext cx="1833941" cy="1833943"/>
            <a:chOff x="0" y="0"/>
            <a:chExt cx="1833942" cy="1833942"/>
          </a:xfrm>
        </p:grpSpPr>
        <p:sp>
          <p:nvSpPr>
            <p:cNvPr id="26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1"/>
            <p:cNvSpPr txBox="1"/>
            <p:nvPr/>
          </p:nvSpPr>
          <p:spPr>
            <a:xfrm>
              <a:off x="268573" y="455304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16433" y="5848808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Текст 2"/>
          <p:cNvSpPr txBox="1">
            <a:spLocks noGrp="1"/>
          </p:cNvSpPr>
          <p:nvPr>
            <p:ph type="body" sz="quarter" idx="13"/>
          </p:nvPr>
        </p:nvSpPr>
        <p:spPr>
          <a:xfrm>
            <a:off x="4616433" y="486762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4" name="2"/>
          <p:cNvGrpSpPr/>
          <p:nvPr/>
        </p:nvGrpSpPr>
        <p:grpSpPr>
          <a:xfrm>
            <a:off x="12607753" y="4864539"/>
            <a:ext cx="1833944" cy="1833943"/>
            <a:chOff x="0" y="0"/>
            <a:chExt cx="1833942" cy="1833942"/>
          </a:xfrm>
        </p:grpSpPr>
        <p:sp>
          <p:nvSpPr>
            <p:cNvPr id="27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2"/>
            <p:cNvSpPr txBox="1"/>
            <p:nvPr/>
          </p:nvSpPr>
          <p:spPr>
            <a:xfrm>
              <a:off x="268573" y="455304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sp>
        <p:nvSpPr>
          <p:cNvPr id="275" name="Текст 7"/>
          <p:cNvSpPr>
            <a:spLocks noGrp="1"/>
          </p:cNvSpPr>
          <p:nvPr>
            <p:ph type="body" sz="quarter" idx="14"/>
          </p:nvPr>
        </p:nvSpPr>
        <p:spPr>
          <a:xfrm>
            <a:off x="14928489" y="5848808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6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14928481" y="486762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9" name="3"/>
          <p:cNvGrpSpPr/>
          <p:nvPr/>
        </p:nvGrpSpPr>
        <p:grpSpPr>
          <a:xfrm>
            <a:off x="2295694" y="8596784"/>
            <a:ext cx="1833941" cy="1833943"/>
            <a:chOff x="0" y="0"/>
            <a:chExt cx="1833942" cy="1833942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3"/>
            <p:cNvSpPr txBox="1"/>
            <p:nvPr/>
          </p:nvSpPr>
          <p:spPr>
            <a:xfrm>
              <a:off x="268573" y="455304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sp>
        <p:nvSpPr>
          <p:cNvPr id="280" name="Текст 7"/>
          <p:cNvSpPr>
            <a:spLocks noGrp="1"/>
          </p:cNvSpPr>
          <p:nvPr>
            <p:ph type="body" sz="quarter" idx="16"/>
          </p:nvPr>
        </p:nvSpPr>
        <p:spPr>
          <a:xfrm>
            <a:off x="4616433" y="958105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1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4616433" y="859987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4" name="4"/>
          <p:cNvGrpSpPr/>
          <p:nvPr/>
        </p:nvGrpSpPr>
        <p:grpSpPr>
          <a:xfrm>
            <a:off x="12607753" y="8596784"/>
            <a:ext cx="1833944" cy="1833943"/>
            <a:chOff x="0" y="0"/>
            <a:chExt cx="1833942" cy="1833942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4"/>
            <p:cNvSpPr txBox="1"/>
            <p:nvPr/>
          </p:nvSpPr>
          <p:spPr>
            <a:xfrm>
              <a:off x="268573" y="455304"/>
              <a:ext cx="1296796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4</a:t>
              </a:r>
            </a:p>
          </p:txBody>
        </p:sp>
      </p:grpSp>
      <p:sp>
        <p:nvSpPr>
          <p:cNvPr id="285" name="Текст 7"/>
          <p:cNvSpPr>
            <a:spLocks noGrp="1"/>
          </p:cNvSpPr>
          <p:nvPr>
            <p:ph type="body" sz="quarter" idx="18"/>
          </p:nvPr>
        </p:nvSpPr>
        <p:spPr>
          <a:xfrm>
            <a:off x="14928489" y="958105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6" name="Текст 2"/>
          <p:cNvSpPr txBox="1">
            <a:spLocks noGrp="1"/>
          </p:cNvSpPr>
          <p:nvPr>
            <p:ph type="body" sz="quarter" idx="19"/>
          </p:nvPr>
        </p:nvSpPr>
        <p:spPr>
          <a:xfrm>
            <a:off x="14928481" y="859987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9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28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0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234341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02" name="1"/>
          <p:cNvGrpSpPr/>
          <p:nvPr/>
        </p:nvGrpSpPr>
        <p:grpSpPr>
          <a:xfrm>
            <a:off x="1653133" y="4046928"/>
            <a:ext cx="1404992" cy="1404992"/>
            <a:chOff x="0" y="0"/>
            <a:chExt cx="1404992" cy="1404992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1"/>
            <p:cNvSpPr txBox="1"/>
            <p:nvPr/>
          </p:nvSpPr>
          <p:spPr>
            <a:xfrm>
              <a:off x="205757" y="240833"/>
              <a:ext cx="99348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105" y="504649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060368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072307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08355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064736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21" y="4065309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21" y="504649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21" y="7091125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21" y="8072307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046928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15" name="2"/>
          <p:cNvGrpSpPr/>
          <p:nvPr/>
        </p:nvGrpSpPr>
        <p:grpSpPr>
          <a:xfrm>
            <a:off x="1653133" y="7060374"/>
            <a:ext cx="1404992" cy="1404992"/>
            <a:chOff x="0" y="0"/>
            <a:chExt cx="1404992" cy="1404992"/>
          </a:xfrm>
        </p:grpSpPr>
        <p:sp>
          <p:nvSpPr>
            <p:cNvPr id="313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2"/>
            <p:cNvSpPr txBox="1"/>
            <p:nvPr/>
          </p:nvSpPr>
          <p:spPr>
            <a:xfrm>
              <a:off x="205757" y="240833"/>
              <a:ext cx="99348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grpSp>
        <p:nvGrpSpPr>
          <p:cNvPr id="318" name="3"/>
          <p:cNvGrpSpPr/>
          <p:nvPr/>
        </p:nvGrpSpPr>
        <p:grpSpPr>
          <a:xfrm>
            <a:off x="1653133" y="10083560"/>
            <a:ext cx="1404992" cy="1404992"/>
            <a:chOff x="0" y="0"/>
            <a:chExt cx="1404992" cy="1404992"/>
          </a:xfrm>
        </p:grpSpPr>
        <p:sp>
          <p:nvSpPr>
            <p:cNvPr id="316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3"/>
            <p:cNvSpPr txBox="1"/>
            <p:nvPr/>
          </p:nvSpPr>
          <p:spPr>
            <a:xfrm>
              <a:off x="205757" y="240833"/>
              <a:ext cx="99348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grpSp>
        <p:nvGrpSpPr>
          <p:cNvPr id="321" name="4"/>
          <p:cNvGrpSpPr/>
          <p:nvPr/>
        </p:nvGrpSpPr>
        <p:grpSpPr>
          <a:xfrm>
            <a:off x="11401287" y="4046928"/>
            <a:ext cx="1404995" cy="1404992"/>
            <a:chOff x="0" y="0"/>
            <a:chExt cx="1404994" cy="1404992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4"/>
            <p:cNvSpPr txBox="1"/>
            <p:nvPr/>
          </p:nvSpPr>
          <p:spPr>
            <a:xfrm>
              <a:off x="205755" y="240833"/>
              <a:ext cx="993485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4</a:t>
              </a:r>
            </a:p>
          </p:txBody>
        </p:sp>
      </p:grpSp>
      <p:grpSp>
        <p:nvGrpSpPr>
          <p:cNvPr id="324" name="5"/>
          <p:cNvGrpSpPr/>
          <p:nvPr/>
        </p:nvGrpSpPr>
        <p:grpSpPr>
          <a:xfrm>
            <a:off x="11401287" y="7060374"/>
            <a:ext cx="1404995" cy="1404992"/>
            <a:chOff x="0" y="0"/>
            <a:chExt cx="1404994" cy="1404992"/>
          </a:xfrm>
        </p:grpSpPr>
        <p:sp>
          <p:nvSpPr>
            <p:cNvPr id="322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5"/>
            <p:cNvSpPr txBox="1"/>
            <p:nvPr/>
          </p:nvSpPr>
          <p:spPr>
            <a:xfrm>
              <a:off x="205755" y="240833"/>
              <a:ext cx="993485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5</a:t>
              </a:r>
            </a:p>
          </p:txBody>
        </p:sp>
      </p:grpSp>
      <p:grpSp>
        <p:nvGrpSpPr>
          <p:cNvPr id="32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32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08226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9DDE3555-CD79-4E97-8B01-BEDA463A98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07348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0" y="6858000"/>
            <a:ext cx="24384000" cy="6858000"/>
          </a:xfrm>
          <a:custGeom>
            <a:avLst/>
            <a:gdLst>
              <a:gd name="T0" fmla="*/ 12192001 w 21600"/>
              <a:gd name="T1" fmla="*/ 3429001 h 21600"/>
              <a:gd name="T2" fmla="*/ 12192001 w 21600"/>
              <a:gd name="T3" fmla="*/ 3429001 h 21600"/>
              <a:gd name="T4" fmla="*/ 12192001 w 21600"/>
              <a:gd name="T5" fmla="*/ 3429001 h 21600"/>
              <a:gd name="T6" fmla="*/ 12192001 w 21600"/>
              <a:gd name="T7" fmla="*/ 342900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Текст заголовка"/>
          <p:cNvSpPr txBox="1">
            <a:spLocks noChangeArrowheads="1"/>
          </p:cNvSpPr>
          <p:nvPr/>
        </p:nvSpPr>
        <p:spPr bwMode="auto">
          <a:xfrm>
            <a:off x="5197475" y="8904288"/>
            <a:ext cx="13989051" cy="13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6" tIns="45719" rIns="45716" bIns="45719">
            <a:spAutoFit/>
          </a:bodyPr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altLang="ru-RU" sz="8000" b="1">
                <a:latin typeface="Arial" pitchFamily="34" charset="0"/>
                <a:cs typeface="Arial" pitchFamily="34" charset="0"/>
                <a:sym typeface="Arial" pitchFamily="34" charset="0"/>
              </a:rPr>
              <a:t>Следствие</a:t>
            </a:r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4"/>
            <a:ext cx="13987552" cy="1522736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561"/>
            <a:ext cx="13987552" cy="2091507"/>
          </a:xfrm>
          <a:prstGeom prst="rect">
            <a:avLst/>
          </a:prstGeom>
        </p:spPr>
        <p:txBody>
          <a:bodyPr/>
          <a:lstStyle>
            <a:lvl1pPr algn="ctr">
              <a:defRPr sz="3700">
                <a:solidFill>
                  <a:srgbClr val="808080"/>
                </a:solidFill>
              </a:defRPr>
            </a:lvl1pPr>
            <a:lvl2pPr marL="824443" indent="-367335" algn="ctr">
              <a:defRPr sz="3700">
                <a:solidFill>
                  <a:srgbClr val="808080"/>
                </a:solidFill>
              </a:defRPr>
            </a:lvl2pPr>
            <a:lvl3pPr marL="1257075" indent="-342845" algn="ctr">
              <a:defRPr sz="3700">
                <a:solidFill>
                  <a:srgbClr val="808080"/>
                </a:solidFill>
              </a:defRPr>
            </a:lvl3pPr>
            <a:lvl4pPr marL="1782758" indent="-411403" algn="ctr">
              <a:defRPr sz="3700">
                <a:solidFill>
                  <a:srgbClr val="808080"/>
                </a:solidFill>
              </a:defRPr>
            </a:lvl4pPr>
            <a:lvl5pPr marL="2239883" indent="-411403" algn="ctr">
              <a:defRPr sz="37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3983"/>
            <a:ext cx="13987552" cy="20915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43A7B7AF-A588-40F9-A4BC-963CAFB3B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3094510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40" name="1"/>
          <p:cNvGrpSpPr/>
          <p:nvPr/>
        </p:nvGrpSpPr>
        <p:grpSpPr>
          <a:xfrm>
            <a:off x="1653133" y="4157415"/>
            <a:ext cx="1404992" cy="1404995"/>
            <a:chOff x="0" y="0"/>
            <a:chExt cx="1404992" cy="1404992"/>
          </a:xfrm>
        </p:grpSpPr>
        <p:sp>
          <p:nvSpPr>
            <p:cNvPr id="338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1"/>
            <p:cNvSpPr txBox="1"/>
            <p:nvPr/>
          </p:nvSpPr>
          <p:spPr>
            <a:xfrm>
              <a:off x="205757" y="394720"/>
              <a:ext cx="993480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1</a:t>
              </a:r>
            </a:p>
          </p:txBody>
        </p:sp>
      </p:grp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105" y="515672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170605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3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18254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4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19379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5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17497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6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21" y="4175544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7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21" y="5156725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21" y="7201357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9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21" y="8182541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50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157163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53" name="2"/>
          <p:cNvGrpSpPr/>
          <p:nvPr/>
        </p:nvGrpSpPr>
        <p:grpSpPr>
          <a:xfrm>
            <a:off x="1653133" y="7170742"/>
            <a:ext cx="1404992" cy="1404995"/>
            <a:chOff x="0" y="0"/>
            <a:chExt cx="1404992" cy="1404992"/>
          </a:xfrm>
        </p:grpSpPr>
        <p:sp>
          <p:nvSpPr>
            <p:cNvPr id="351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2"/>
            <p:cNvSpPr txBox="1"/>
            <p:nvPr/>
          </p:nvSpPr>
          <p:spPr>
            <a:xfrm>
              <a:off x="205757" y="394720"/>
              <a:ext cx="993480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2</a:t>
              </a:r>
            </a:p>
          </p:txBody>
        </p:sp>
      </p:grpSp>
      <p:grpSp>
        <p:nvGrpSpPr>
          <p:cNvPr id="356" name="3"/>
          <p:cNvGrpSpPr/>
          <p:nvPr/>
        </p:nvGrpSpPr>
        <p:grpSpPr>
          <a:xfrm>
            <a:off x="1653133" y="10194044"/>
            <a:ext cx="1404992" cy="1404995"/>
            <a:chOff x="0" y="0"/>
            <a:chExt cx="1404992" cy="1404992"/>
          </a:xfrm>
        </p:grpSpPr>
        <p:sp>
          <p:nvSpPr>
            <p:cNvPr id="354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3"/>
            <p:cNvSpPr txBox="1"/>
            <p:nvPr/>
          </p:nvSpPr>
          <p:spPr>
            <a:xfrm>
              <a:off x="205757" y="394720"/>
              <a:ext cx="993480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3</a:t>
              </a:r>
            </a:p>
          </p:txBody>
        </p:sp>
      </p:grpSp>
      <p:grpSp>
        <p:nvGrpSpPr>
          <p:cNvPr id="359" name="4"/>
          <p:cNvGrpSpPr/>
          <p:nvPr/>
        </p:nvGrpSpPr>
        <p:grpSpPr>
          <a:xfrm>
            <a:off x="11401287" y="4157415"/>
            <a:ext cx="1404995" cy="1404995"/>
            <a:chOff x="0" y="0"/>
            <a:chExt cx="1404994" cy="1404992"/>
          </a:xfrm>
        </p:grpSpPr>
        <p:sp>
          <p:nvSpPr>
            <p:cNvPr id="357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4"/>
            <p:cNvSpPr txBox="1"/>
            <p:nvPr/>
          </p:nvSpPr>
          <p:spPr>
            <a:xfrm>
              <a:off x="205755" y="394720"/>
              <a:ext cx="993485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4</a:t>
              </a:r>
            </a:p>
          </p:txBody>
        </p:sp>
      </p:grpSp>
      <p:grpSp>
        <p:nvGrpSpPr>
          <p:cNvPr id="362" name="5"/>
          <p:cNvGrpSpPr/>
          <p:nvPr/>
        </p:nvGrpSpPr>
        <p:grpSpPr>
          <a:xfrm>
            <a:off x="11401287" y="7170742"/>
            <a:ext cx="1404995" cy="1404995"/>
            <a:chOff x="0" y="0"/>
            <a:chExt cx="1404994" cy="1404992"/>
          </a:xfrm>
        </p:grpSpPr>
        <p:sp>
          <p:nvSpPr>
            <p:cNvPr id="360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5"/>
            <p:cNvSpPr txBox="1"/>
            <p:nvPr/>
          </p:nvSpPr>
          <p:spPr>
            <a:xfrm>
              <a:off x="205755" y="394720"/>
              <a:ext cx="993485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5</a:t>
              </a:r>
            </a:p>
          </p:txBody>
        </p:sp>
      </p:grpSp>
      <p:sp>
        <p:nvSpPr>
          <p:cNvPr id="363" name="Текст 7"/>
          <p:cNvSpPr>
            <a:spLocks noGrp="1"/>
          </p:cNvSpPr>
          <p:nvPr>
            <p:ph type="body" sz="quarter" idx="22"/>
          </p:nvPr>
        </p:nvSpPr>
        <p:spPr>
          <a:xfrm>
            <a:off x="13062937" y="10193792"/>
            <a:ext cx="5652232" cy="981184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64" name="Текст 7"/>
          <p:cNvSpPr>
            <a:spLocks noGrp="1"/>
          </p:cNvSpPr>
          <p:nvPr>
            <p:ph type="body" sz="quarter" idx="23"/>
          </p:nvPr>
        </p:nvSpPr>
        <p:spPr>
          <a:xfrm>
            <a:off x="13062937" y="11174973"/>
            <a:ext cx="5652232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2133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367" name="6"/>
          <p:cNvGrpSpPr/>
          <p:nvPr/>
        </p:nvGrpSpPr>
        <p:grpSpPr>
          <a:xfrm>
            <a:off x="11356973" y="10194044"/>
            <a:ext cx="1404992" cy="1404995"/>
            <a:chOff x="0" y="0"/>
            <a:chExt cx="1404992" cy="1404992"/>
          </a:xfrm>
        </p:grpSpPr>
        <p:sp>
          <p:nvSpPr>
            <p:cNvPr id="365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6"/>
            <p:cNvSpPr txBox="1"/>
            <p:nvPr/>
          </p:nvSpPr>
          <p:spPr>
            <a:xfrm>
              <a:off x="205757" y="394720"/>
              <a:ext cx="993480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82345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ern="0"/>
                <a:t>6</a:t>
              </a:r>
            </a:p>
          </p:txBody>
        </p:sp>
      </p:grpSp>
      <p:grpSp>
        <p:nvGrpSpPr>
          <p:cNvPr id="370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3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Текст 7"/>
          <p:cNvSpPr>
            <a:spLocks noGrp="1"/>
          </p:cNvSpPr>
          <p:nvPr>
            <p:ph type="body" sz="quarter" idx="24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103439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93897" y="1750169"/>
            <a:ext cx="19596413" cy="1021567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84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305" y="2131404"/>
            <a:ext cx="20121363" cy="1139469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1292" indent="-565117">
              <a:defRPr sz="3700">
                <a:solidFill>
                  <a:srgbClr val="404040"/>
                </a:solidFill>
              </a:defRPr>
            </a:lvl2pPr>
            <a:lvl3pPr marL="1439580" indent="-527357">
              <a:defRPr sz="3700">
                <a:solidFill>
                  <a:srgbClr val="404040"/>
                </a:solidFill>
              </a:defRPr>
            </a:lvl3pPr>
            <a:lvl4pPr marL="2001099" indent="-632827">
              <a:defRPr sz="3700">
                <a:solidFill>
                  <a:srgbClr val="404040"/>
                </a:solidFill>
              </a:defRPr>
            </a:lvl4pPr>
            <a:lvl5pPr marL="2457275" indent="-632827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4547200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33549" y="3547633"/>
            <a:ext cx="15270432" cy="7960525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398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1156" y="3970480"/>
            <a:ext cx="6821139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6476908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12162425" y="4092764"/>
            <a:ext cx="11141560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10" name="Прямоугольник"/>
          <p:cNvSpPr/>
          <p:nvPr/>
        </p:nvSpPr>
        <p:spPr>
          <a:xfrm>
            <a:off x="783193" y="4092764"/>
            <a:ext cx="11379373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11" name="1"/>
          <p:cNvSpPr txBox="1"/>
          <p:nvPr/>
        </p:nvSpPr>
        <p:spPr>
          <a:xfrm>
            <a:off x="830496" y="3727467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12528963" y="3727467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11739022" y="6404411"/>
            <a:ext cx="1270003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1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4" y="5199061"/>
            <a:ext cx="7242176" cy="91122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700">
                <a:solidFill>
                  <a:srgbClr val="FFFFFF"/>
                </a:solidFill>
              </a:defRPr>
            </a:lvl1pPr>
            <a:lvl2pPr marL="822545" indent="-366623">
              <a:defRPr sz="3700">
                <a:solidFill>
                  <a:srgbClr val="FFFFFF"/>
                </a:solidFill>
              </a:defRPr>
            </a:lvl2pPr>
            <a:lvl3pPr marL="1254230" indent="-342133">
              <a:defRPr sz="3700">
                <a:solidFill>
                  <a:srgbClr val="FFFFFF"/>
                </a:solidFill>
              </a:defRPr>
            </a:lvl3pPr>
            <a:lvl4pPr marL="1778761" indent="-410454">
              <a:defRPr sz="3700">
                <a:solidFill>
                  <a:srgbClr val="FFFFFF"/>
                </a:solidFill>
              </a:defRPr>
            </a:lvl4pPr>
            <a:lvl5pPr marL="2234901" indent="-410454">
              <a:defRPr sz="37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512"/>
            <a:ext cx="7242176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59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9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455" y="10512424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 sz="3600"/>
            </a:pPr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7935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6896894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16030945" y="4092764"/>
            <a:ext cx="7503208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4" name="Прямоугольник"/>
          <p:cNvSpPr/>
          <p:nvPr/>
        </p:nvSpPr>
        <p:spPr>
          <a:xfrm>
            <a:off x="8569649" y="4092764"/>
            <a:ext cx="7503208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5" name="Прямоугольник"/>
          <p:cNvSpPr/>
          <p:nvPr/>
        </p:nvSpPr>
        <p:spPr>
          <a:xfrm>
            <a:off x="783303" y="4092764"/>
            <a:ext cx="7828509" cy="5082557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6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37" name="1"/>
          <p:cNvSpPr txBox="1"/>
          <p:nvPr/>
        </p:nvSpPr>
        <p:spPr>
          <a:xfrm>
            <a:off x="1021815" y="3727467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9108572" y="3727467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8141831" y="6465520"/>
            <a:ext cx="1270003" cy="336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40" name="3"/>
          <p:cNvSpPr txBox="1"/>
          <p:nvPr/>
        </p:nvSpPr>
        <p:spPr>
          <a:xfrm>
            <a:off x="16508724" y="3727467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15608286" y="6465520"/>
            <a:ext cx="1270003" cy="336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44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455" y="10512424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700"/>
            </a:lvl1pPr>
            <a:lvl2pPr marL="822545" indent="-366623" algn="ctr">
              <a:defRPr sz="3700"/>
            </a:lvl2pPr>
            <a:lvl3pPr marL="1254230" indent="-342133" algn="ctr">
              <a:defRPr sz="3700"/>
            </a:lvl3pPr>
            <a:lvl4pPr marL="1778761" indent="-410454" algn="ctr">
              <a:defRPr sz="3700"/>
            </a:lvl4pPr>
            <a:lvl5pPr marL="2234901" indent="-410454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837935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2285673" y="5199061"/>
            <a:ext cx="5441155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2285068" y="6169853"/>
            <a:ext cx="5441155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78" y="5199061"/>
            <a:ext cx="5441155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9882718" y="6169853"/>
            <a:ext cx="5441155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465" y="5199061"/>
            <a:ext cx="5441155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863" y="6169853"/>
            <a:ext cx="5441155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40040378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12157992" y="4092764"/>
            <a:ext cx="11145989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63" name="Прямоугольник"/>
          <p:cNvSpPr/>
          <p:nvPr/>
        </p:nvSpPr>
        <p:spPr>
          <a:xfrm>
            <a:off x="783048" y="4092764"/>
            <a:ext cx="11374944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64" name="1"/>
          <p:cNvSpPr txBox="1"/>
          <p:nvPr/>
        </p:nvSpPr>
        <p:spPr>
          <a:xfrm>
            <a:off x="830496" y="3727467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12363899" y="3727467"/>
            <a:ext cx="2955935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11752526" y="6404411"/>
            <a:ext cx="1270003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70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455" y="10512424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700"/>
            </a:lvl1pPr>
            <a:lvl2pPr marL="822545" indent="-366623" algn="ctr">
              <a:defRPr sz="3700"/>
            </a:lvl2pPr>
            <a:lvl3pPr marL="1254230" indent="-342133" algn="ctr">
              <a:defRPr sz="3700"/>
            </a:lvl3pPr>
            <a:lvl4pPr marL="1778761" indent="-410454" algn="ctr">
              <a:defRPr sz="3700"/>
            </a:lvl4pPr>
            <a:lvl5pPr marL="2234901" indent="-410454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7935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4" y="5199061"/>
            <a:ext cx="7242176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512"/>
            <a:ext cx="7242176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59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9" y="6169853"/>
            <a:ext cx="7242176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5220188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"/>
          <p:cNvSpPr/>
          <p:nvPr/>
        </p:nvSpPr>
        <p:spPr>
          <a:xfrm>
            <a:off x="16030945" y="4092764"/>
            <a:ext cx="7503208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87" name="Прямоугольник"/>
          <p:cNvSpPr/>
          <p:nvPr/>
        </p:nvSpPr>
        <p:spPr>
          <a:xfrm>
            <a:off x="8569649" y="4092764"/>
            <a:ext cx="7503208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88" name="Прямоугольник"/>
          <p:cNvSpPr/>
          <p:nvPr/>
        </p:nvSpPr>
        <p:spPr>
          <a:xfrm>
            <a:off x="783303" y="4092764"/>
            <a:ext cx="7828509" cy="5082557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89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90" name="1"/>
          <p:cNvSpPr txBox="1"/>
          <p:nvPr/>
        </p:nvSpPr>
        <p:spPr>
          <a:xfrm>
            <a:off x="988529" y="3727467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1</a:t>
            </a:r>
          </a:p>
        </p:txBody>
      </p:sp>
      <p:sp>
        <p:nvSpPr>
          <p:cNvPr id="491" name="2"/>
          <p:cNvSpPr txBox="1"/>
          <p:nvPr/>
        </p:nvSpPr>
        <p:spPr>
          <a:xfrm>
            <a:off x="8958946" y="3727467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2</a:t>
            </a:r>
          </a:p>
        </p:txBody>
      </p:sp>
      <p:sp>
        <p:nvSpPr>
          <p:cNvPr id="492" name="Треугольник"/>
          <p:cNvSpPr/>
          <p:nvPr/>
        </p:nvSpPr>
        <p:spPr>
          <a:xfrm rot="5400000">
            <a:off x="8141831" y="6465520"/>
            <a:ext cx="1270003" cy="336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493" name="3"/>
          <p:cNvSpPr txBox="1"/>
          <p:nvPr/>
        </p:nvSpPr>
        <p:spPr>
          <a:xfrm>
            <a:off x="16425596" y="3727467"/>
            <a:ext cx="2156413" cy="625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3</a:t>
            </a:r>
          </a:p>
        </p:txBody>
      </p:sp>
      <p:sp>
        <p:nvSpPr>
          <p:cNvPr id="494" name="Треугольник"/>
          <p:cNvSpPr/>
          <p:nvPr/>
        </p:nvSpPr>
        <p:spPr>
          <a:xfrm rot="5400000">
            <a:off x="15588974" y="6465520"/>
            <a:ext cx="1270003" cy="336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49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49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455" y="10512424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700"/>
            </a:lvl1pPr>
            <a:lvl2pPr marL="822545" indent="-366623" algn="ctr">
              <a:defRPr sz="3700"/>
            </a:lvl2pPr>
            <a:lvl3pPr marL="1254230" indent="-342133" algn="ctr">
              <a:defRPr sz="3700"/>
            </a:lvl3pPr>
            <a:lvl4pPr marL="1778761" indent="-410454" algn="ctr">
              <a:defRPr sz="3700"/>
            </a:lvl4pPr>
            <a:lvl5pPr marL="2234901" indent="-410454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837935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2285673" y="5199061"/>
            <a:ext cx="5441155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2285068" y="6169853"/>
            <a:ext cx="5441155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78" y="5199061"/>
            <a:ext cx="5441155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9882718" y="6169853"/>
            <a:ext cx="5441155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465" y="5199061"/>
            <a:ext cx="5441155" cy="91122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863" y="6169853"/>
            <a:ext cx="5441155" cy="2418144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7839325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1"/>
            <a:ext cx="13987552" cy="1522736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Фигура"/>
          <p:cNvSpPr/>
          <p:nvPr/>
        </p:nvSpPr>
        <p:spPr>
          <a:xfrm>
            <a:off x="102" y="6858000"/>
            <a:ext cx="2438400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17" name="Текст заголовка"/>
          <p:cNvSpPr txBox="1"/>
          <p:nvPr/>
        </p:nvSpPr>
        <p:spPr>
          <a:xfrm>
            <a:off x="5198224" y="8925424"/>
            <a:ext cx="13987552" cy="152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661" tIns="121661" rIns="121661" bIns="121661" anchor="ctr">
            <a:normAutofit/>
          </a:bodyPr>
          <a:lstStyle>
            <a:lvl1pPr defTabSz="1219200">
              <a:defRPr sz="8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Следствие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799"/>
            <a:ext cx="13987552" cy="2091507"/>
          </a:xfrm>
          <a:prstGeom prst="rect">
            <a:avLst/>
          </a:prstGeom>
        </p:spPr>
        <p:txBody>
          <a:bodyPr/>
          <a:lstStyle>
            <a:lvl1pPr algn="ctr">
              <a:defRPr sz="3700"/>
            </a:lvl1pPr>
            <a:lvl2pPr marL="822545" indent="-366623" algn="ctr">
              <a:defRPr sz="3700"/>
            </a:lvl2pPr>
            <a:lvl3pPr marL="1254230" indent="-342133" algn="ctr">
              <a:defRPr sz="3700"/>
            </a:lvl3pPr>
            <a:lvl4pPr marL="1778761" indent="-410454" algn="ctr">
              <a:defRPr sz="3700"/>
            </a:lvl4pPr>
            <a:lvl5pPr marL="2234901" indent="-410454" algn="ctr"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4220"/>
            <a:ext cx="13987552" cy="2091507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2F2F2"/>
                </a:solidFill>
              </a:defRPr>
            </a:pPr>
            <a:endParaRPr/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9075300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Фигура"/>
          <p:cNvSpPr/>
          <p:nvPr/>
        </p:nvSpPr>
        <p:spPr>
          <a:xfrm>
            <a:off x="102" y="6858000"/>
            <a:ext cx="2438400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D5D5D5"/>
                </a:solidFill>
              </a:defRPr>
            </a:pPr>
            <a:endParaRPr sz="8500" kern="0">
              <a:solidFill>
                <a:srgbClr val="D5D5D5"/>
              </a:solidFill>
            </a:endParaRPr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1"/>
            <a:ext cx="13987552" cy="1522736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799"/>
            <a:ext cx="13987552" cy="2091507"/>
          </a:xfrm>
          <a:prstGeom prst="rect">
            <a:avLst/>
          </a:prstGeom>
        </p:spPr>
        <p:txBody>
          <a:bodyPr/>
          <a:lstStyle>
            <a:lvl1pPr algn="ctr">
              <a:defRPr sz="3700">
                <a:solidFill>
                  <a:srgbClr val="808080"/>
                </a:solidFill>
              </a:defRPr>
            </a:lvl1pPr>
            <a:lvl2pPr marL="822545" indent="-366623" algn="ctr">
              <a:defRPr sz="3700">
                <a:solidFill>
                  <a:srgbClr val="808080"/>
                </a:solidFill>
              </a:defRPr>
            </a:lvl2pPr>
            <a:lvl3pPr marL="1254230" indent="-342133" algn="ctr">
              <a:defRPr sz="3700">
                <a:solidFill>
                  <a:srgbClr val="808080"/>
                </a:solidFill>
              </a:defRPr>
            </a:lvl3pPr>
            <a:lvl4pPr marL="1778761" indent="-410454" algn="ctr">
              <a:defRPr sz="3700">
                <a:solidFill>
                  <a:srgbClr val="808080"/>
                </a:solidFill>
              </a:defRPr>
            </a:lvl4pPr>
            <a:lvl5pPr marL="2234901" indent="-410454" algn="ctr">
              <a:defRPr sz="37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4220"/>
            <a:ext cx="13987552" cy="2091507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31" name="Текст заголовка"/>
          <p:cNvSpPr txBox="1"/>
          <p:nvPr/>
        </p:nvSpPr>
        <p:spPr>
          <a:xfrm>
            <a:off x="5198224" y="8904473"/>
            <a:ext cx="13987552" cy="132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>
            <a:lvl1pPr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Следствие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7584257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22498912" y="36132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40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73" y="4180571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5742640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32340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>
            <a:off x="22499658" y="3619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73" y="4180571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5742643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0D02DB-D0A9-40A5-BD04-3527510F5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3876711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3631" y="-17023"/>
            <a:ext cx="24391272" cy="13750045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Фигура"/>
          <p:cNvSpPr/>
          <p:nvPr/>
        </p:nvSpPr>
        <p:spPr>
          <a:xfrm>
            <a:off x="22498912" y="36132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52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5355273" y="4180571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5742640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5427159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22498912" y="36132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63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73" y="735903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8921107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8188" y="1251933"/>
            <a:ext cx="5254861" cy="5254859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3801693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73" y="735903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8921107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2" y="9"/>
            <a:ext cx="24384003" cy="6506792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577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6609743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86" name="Фигура"/>
          <p:cNvSpPr/>
          <p:nvPr/>
        </p:nvSpPr>
        <p:spPr>
          <a:xfrm rot="10800000">
            <a:off x="12837376" y="805946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820" y="5053797"/>
            <a:ext cx="8890003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820" y="6615993"/>
            <a:ext cx="8890003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255" y="3"/>
            <a:ext cx="12173757" cy="13716000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grpSp>
        <p:nvGrpSpPr>
          <p:cNvPr id="592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0236110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24384003" cy="13716000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02" y="11176528"/>
            <a:ext cx="13672597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713101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24384003" cy="13716000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02" y="6096632"/>
            <a:ext cx="13672597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2743087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24384003" cy="13716000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5355702" y="1747155"/>
            <a:ext cx="13672597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2203561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277062" y="2116537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5955" y="7136185"/>
            <a:ext cx="4444725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Линия"/>
          <p:cNvSpPr/>
          <p:nvPr/>
        </p:nvSpPr>
        <p:spPr>
          <a:xfrm>
            <a:off x="2523569" y="6196641"/>
            <a:ext cx="19337069" cy="3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30" name="Кружок"/>
          <p:cNvSpPr/>
          <p:nvPr/>
        </p:nvSpPr>
        <p:spPr>
          <a:xfrm>
            <a:off x="4433569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31" name="Кружок"/>
          <p:cNvSpPr/>
          <p:nvPr/>
        </p:nvSpPr>
        <p:spPr>
          <a:xfrm>
            <a:off x="11557102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32" name="Кружок"/>
          <p:cNvSpPr/>
          <p:nvPr/>
        </p:nvSpPr>
        <p:spPr>
          <a:xfrm>
            <a:off x="18215303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33718" y="7136185"/>
            <a:ext cx="4444725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27686" y="7136185"/>
            <a:ext cx="4444725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42761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00809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0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63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5339542" y="10504103"/>
            <a:ext cx="13705123" cy="20875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3929441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77062" y="2116537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9" y="7136185"/>
            <a:ext cx="3986776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Линия"/>
          <p:cNvSpPr/>
          <p:nvPr/>
        </p:nvSpPr>
        <p:spPr>
          <a:xfrm>
            <a:off x="2523569" y="6196641"/>
            <a:ext cx="19337069" cy="3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52" name="Кружок"/>
          <p:cNvSpPr/>
          <p:nvPr/>
        </p:nvSpPr>
        <p:spPr>
          <a:xfrm>
            <a:off x="4433569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53" name="Кружок"/>
          <p:cNvSpPr/>
          <p:nvPr/>
        </p:nvSpPr>
        <p:spPr>
          <a:xfrm>
            <a:off x="8880652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54" name="Кружок"/>
          <p:cNvSpPr/>
          <p:nvPr/>
        </p:nvSpPr>
        <p:spPr>
          <a:xfrm>
            <a:off x="17774815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7" y="7136185"/>
            <a:ext cx="3986776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7" y="7136185"/>
            <a:ext cx="3986776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61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21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Кружок"/>
          <p:cNvSpPr/>
          <p:nvPr/>
        </p:nvSpPr>
        <p:spPr>
          <a:xfrm>
            <a:off x="13327534" y="556164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7" y="7136185"/>
            <a:ext cx="3986776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664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66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41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339542" y="10504103"/>
            <a:ext cx="13705123" cy="20875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51621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6" y="3304433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75" y="7699603"/>
            <a:ext cx="4444725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Линия"/>
          <p:cNvSpPr/>
          <p:nvPr/>
        </p:nvSpPr>
        <p:spPr>
          <a:xfrm>
            <a:off x="2559393" y="6760065"/>
            <a:ext cx="19337069" cy="3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77" name="Кружок"/>
          <p:cNvSpPr/>
          <p:nvPr/>
        </p:nvSpPr>
        <p:spPr>
          <a:xfrm>
            <a:off x="4469492" y="6125065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78" name="Кружок"/>
          <p:cNvSpPr/>
          <p:nvPr/>
        </p:nvSpPr>
        <p:spPr>
          <a:xfrm>
            <a:off x="11592926" y="6125065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79" name="Кружок"/>
          <p:cNvSpPr/>
          <p:nvPr/>
        </p:nvSpPr>
        <p:spPr>
          <a:xfrm>
            <a:off x="18251223" y="6125065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38" y="7699603"/>
            <a:ext cx="4444725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06" y="7699603"/>
            <a:ext cx="4444725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4993" y="6336856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81" y="6336856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29" y="6336856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3502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2" t="15182" r="4292" b="16397"/>
          <a:stretch>
            <a:fillRect/>
          </a:stretch>
        </p:blipFill>
        <p:spPr bwMode="auto">
          <a:xfrm>
            <a:off x="-3175" y="-17464"/>
            <a:ext cx="24390349" cy="137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>
            <a:off x="22499658" y="3619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5355273" y="4180571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5742643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E4A08-8EC3-4BC0-BC76-441D1A283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5044875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7062" y="3304433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9" y="7543485"/>
            <a:ext cx="3986776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Линия"/>
          <p:cNvSpPr/>
          <p:nvPr/>
        </p:nvSpPr>
        <p:spPr>
          <a:xfrm>
            <a:off x="2523569" y="6603951"/>
            <a:ext cx="19337069" cy="3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6" tIns="45716" rIns="45716" bIns="45716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</a:pPr>
            <a:endParaRPr sz="2900" kern="0"/>
          </a:p>
        </p:txBody>
      </p:sp>
      <p:sp>
        <p:nvSpPr>
          <p:cNvPr id="698" name="Кружок"/>
          <p:cNvSpPr/>
          <p:nvPr/>
        </p:nvSpPr>
        <p:spPr>
          <a:xfrm>
            <a:off x="4433569" y="596895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699" name="Кружок"/>
          <p:cNvSpPr/>
          <p:nvPr/>
        </p:nvSpPr>
        <p:spPr>
          <a:xfrm>
            <a:off x="8880652" y="596895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00" name="Кружок"/>
          <p:cNvSpPr/>
          <p:nvPr/>
        </p:nvSpPr>
        <p:spPr>
          <a:xfrm>
            <a:off x="17774815" y="596895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7" y="7543485"/>
            <a:ext cx="3986776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7" y="7543485"/>
            <a:ext cx="3986776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61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21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13327534" y="596895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7" y="7543485"/>
            <a:ext cx="3986776" cy="2087504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710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41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8746889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4050008" y="3872838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6175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0" name="Фигура"/>
          <p:cNvSpPr/>
          <p:nvPr/>
        </p:nvSpPr>
        <p:spPr>
          <a:xfrm>
            <a:off x="22498912" y="36132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21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5677961" y="4888025"/>
            <a:ext cx="17439576" cy="42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661" tIns="121661" rIns="121661" bIns="121661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Цитата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456339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12837373" y="4141806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6175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1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32" name="Фигура"/>
          <p:cNvSpPr/>
          <p:nvPr/>
        </p:nvSpPr>
        <p:spPr>
          <a:xfrm rot="10800000">
            <a:off x="12837376" y="805946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820" y="5053801"/>
            <a:ext cx="8890003" cy="3524936"/>
          </a:xfrm>
          <a:prstGeom prst="rect">
            <a:avLst/>
          </a:prstGeom>
        </p:spPr>
        <p:txBody>
          <a:bodyPr lIns="121661" tIns="121661" rIns="121661" bIns="121661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255" y="3"/>
            <a:ext cx="12173757" cy="13716000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34462043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7062" y="3925881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079" y="7853930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9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2079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751" y="785393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751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8058" y="785393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8058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4540379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7062" y="3925881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617" y="7853930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617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322" y="785393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322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745" y="785393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745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391" y="785393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391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7046609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6277062" y="1625809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079" y="5553852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8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7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2782079" y="415917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751" y="55538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751" y="415917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8058" y="5553852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16778058" y="415917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3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782079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2782079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0189751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10189751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16778058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16778058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373793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6277062" y="1630561"/>
            <a:ext cx="11830083" cy="1427592"/>
          </a:xfrm>
          <a:prstGeom prst="rect">
            <a:avLst/>
          </a:prstGeom>
        </p:spPr>
        <p:txBody>
          <a:bodyPr lIns="121661" tIns="121661" rIns="121661" bIns="121661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617" y="5558610"/>
            <a:ext cx="3804909" cy="20875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2256617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322" y="555861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7352322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745" y="555861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745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391" y="555861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391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9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2256617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2256617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7352322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7352322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12447745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12447745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17543391" y="9729570"/>
            <a:ext cx="3804909" cy="208750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17543391" y="8334896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368916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1" y="4181640"/>
            <a:ext cx="9199040" cy="4581589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 marL="1097575" indent="-641400">
              <a:defRPr sz="4300"/>
            </a:lvl2pPr>
            <a:lvl3pPr marL="1510890" indent="-598542">
              <a:defRPr sz="4300"/>
            </a:lvl3pPr>
            <a:lvl4pPr marL="2086697" indent="-718297">
              <a:defRPr sz="4300"/>
            </a:lvl4pPr>
            <a:lvl5pPr marL="2542744" indent="-718297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1" y="9172008"/>
            <a:ext cx="9199040" cy="262786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4242432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53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1" y="4181638"/>
            <a:ext cx="9199040" cy="7618229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 marL="1097575" indent="-641400">
              <a:defRPr sz="4300"/>
            </a:lvl2pPr>
            <a:lvl3pPr marL="1510890" indent="-598542">
              <a:defRPr sz="4300"/>
            </a:lvl3pPr>
            <a:lvl4pPr marL="2086697" indent="-718297">
              <a:defRPr sz="4300"/>
            </a:lvl4pPr>
            <a:lvl5pPr marL="2542744" indent="-718297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3624487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67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1" y="4181638"/>
            <a:ext cx="9199040" cy="7618229"/>
          </a:xfrm>
          <a:prstGeom prst="rect">
            <a:avLst/>
          </a:prstGeom>
        </p:spPr>
        <p:txBody>
          <a:bodyPr/>
          <a:lstStyle>
            <a:lvl1pPr>
              <a:defRPr sz="4300" b="1"/>
            </a:lvl1pPr>
            <a:lvl2pPr marL="1097575" indent="-641400">
              <a:defRPr sz="4300" b="1"/>
            </a:lvl2pPr>
            <a:lvl3pPr marL="1510890" indent="-598542">
              <a:defRPr sz="4300" b="1"/>
            </a:lvl3pPr>
            <a:lvl4pPr marL="2086697" indent="-718297">
              <a:defRPr sz="4300" b="1"/>
            </a:lvl4pPr>
            <a:lvl5pPr marL="2542744" indent="-718297">
              <a:defRPr sz="43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732004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22499658" y="3619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73" y="7359037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8921107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7954" y="1251948"/>
            <a:ext cx="5254861" cy="5254861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7917C3E-DE2A-40B2-B671-4CC7EEB96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4714014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81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9" y="3243608"/>
            <a:ext cx="9199040" cy="5399152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 marL="1097575" indent="-641400">
              <a:defRPr sz="4300"/>
            </a:lvl2pPr>
            <a:lvl3pPr marL="1510890" indent="-598542">
              <a:defRPr sz="4300"/>
            </a:lvl3pPr>
            <a:lvl4pPr marL="2086697" indent="-718297">
              <a:defRPr sz="4300"/>
            </a:lvl4pPr>
            <a:lvl5pPr marL="2542744" indent="-718297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305" y="9285121"/>
            <a:ext cx="21024611" cy="2627864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2153632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895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9" y="7510360"/>
            <a:ext cx="9199040" cy="4058597"/>
          </a:xfrm>
          <a:prstGeom prst="rect">
            <a:avLst/>
          </a:prstGeom>
        </p:spPr>
        <p:txBody>
          <a:bodyPr/>
          <a:lstStyle>
            <a:lvl1pPr>
              <a:defRPr sz="4300" b="1"/>
            </a:lvl1pPr>
            <a:lvl2pPr marL="1097575" indent="-641400">
              <a:defRPr sz="4300" b="1"/>
            </a:lvl2pPr>
            <a:lvl3pPr marL="1510890" indent="-598542">
              <a:defRPr sz="4300" b="1"/>
            </a:lvl3pPr>
            <a:lvl4pPr marL="2086697" indent="-718297">
              <a:defRPr sz="4300" b="1"/>
            </a:lvl4pPr>
            <a:lvl5pPr marL="2542744" indent="-718297">
              <a:defRPr sz="43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12608619" y="3172982"/>
            <a:ext cx="9199040" cy="4058597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8285227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09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81" y="8885273"/>
            <a:ext cx="10570632" cy="2657064"/>
          </a:xfrm>
          <a:prstGeom prst="rect">
            <a:avLst/>
          </a:prstGeom>
        </p:spPr>
        <p:txBody>
          <a:bodyPr/>
          <a:lstStyle>
            <a:lvl1pPr algn="ctr">
              <a:defRPr sz="4300" b="1"/>
            </a:lvl1pPr>
            <a:lvl2pPr marL="1097575" indent="-641400" algn="ctr">
              <a:defRPr sz="4300" b="1"/>
            </a:lvl2pPr>
            <a:lvl3pPr marL="1510890" indent="-598542" algn="ctr">
              <a:defRPr sz="4300" b="1"/>
            </a:lvl3pPr>
            <a:lvl4pPr marL="2086697" indent="-718297" algn="ctr">
              <a:defRPr sz="4300" b="1"/>
            </a:lvl4pPr>
            <a:lvl5pPr marL="2542744" indent="-718297" algn="ctr">
              <a:defRPr sz="43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303" y="8928216"/>
            <a:ext cx="10570637" cy="2614117"/>
          </a:xfrm>
          <a:prstGeom prst="rect">
            <a:avLst/>
          </a:prstGeom>
        </p:spPr>
        <p:txBody>
          <a:bodyPr/>
          <a:lstStyle/>
          <a:p>
            <a:pPr algn="ctr">
              <a:defRPr sz="4200" b="1"/>
            </a:pPr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288869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23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17" y="3275777"/>
            <a:ext cx="7633784" cy="8350781"/>
          </a:xfrm>
          <a:prstGeom prst="rect">
            <a:avLst/>
          </a:prstGeom>
        </p:spPr>
        <p:txBody>
          <a:bodyPr/>
          <a:lstStyle>
            <a:lvl1pPr>
              <a:defRPr sz="4300" b="1"/>
            </a:lvl1pPr>
            <a:lvl2pPr marL="1097575" indent="-641400">
              <a:defRPr sz="4300" b="1"/>
            </a:lvl2pPr>
            <a:lvl3pPr marL="1510890" indent="-598542">
              <a:defRPr sz="4300" b="1"/>
            </a:lvl3pPr>
            <a:lvl4pPr marL="2086697" indent="-718297">
              <a:defRPr sz="4300" b="1"/>
            </a:lvl4pPr>
            <a:lvl5pPr marL="2542744" indent="-718297">
              <a:defRPr sz="43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8020985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36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10161338"/>
            <a:ext cx="22149960" cy="1927101"/>
          </a:xfrm>
          <a:prstGeom prst="rect">
            <a:avLst/>
          </a:prstGeom>
        </p:spPr>
        <p:txBody>
          <a:bodyPr/>
          <a:lstStyle>
            <a:lvl1pPr>
              <a:defRPr sz="4300" b="1"/>
            </a:lvl1pPr>
            <a:lvl2pPr marL="1097575" indent="-641400">
              <a:defRPr sz="4300" b="1"/>
            </a:lvl2pPr>
            <a:lvl3pPr marL="1510890" indent="-598542">
              <a:defRPr sz="4300" b="1"/>
            </a:lvl3pPr>
            <a:lvl4pPr marL="2086697" indent="-718297">
              <a:defRPr sz="4300" b="1"/>
            </a:lvl4pPr>
            <a:lvl5pPr marL="2542744" indent="-718297">
              <a:defRPr sz="43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3525834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49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118" y="3720229"/>
            <a:ext cx="12507427" cy="7855760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500" y="3720232"/>
            <a:ext cx="9026765" cy="78557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4752" indent="-488705">
              <a:defRPr sz="3200"/>
            </a:lvl2pPr>
            <a:lvl3pPr marL="1368272" indent="-456175">
              <a:defRPr sz="3200"/>
            </a:lvl3pPr>
            <a:lvl4pPr marL="1915629" indent="-547357">
              <a:defRPr sz="3200"/>
            </a:lvl4pPr>
            <a:lvl5pPr marL="2371805" indent="-54735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0659179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63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302" y="3335400"/>
            <a:ext cx="6785859" cy="4905525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6" y="8531931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47" y="8531931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02" y="3335400"/>
            <a:ext cx="6785861" cy="4905525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02" y="8531931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03" y="8531931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785" y="3335400"/>
            <a:ext cx="7833224" cy="75424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4752" indent="-488705">
              <a:defRPr sz="3200"/>
            </a:lvl2pPr>
            <a:lvl3pPr marL="1368272" indent="-456175">
              <a:defRPr sz="3200"/>
            </a:lvl3pPr>
            <a:lvl4pPr marL="1915629" indent="-547357">
              <a:defRPr sz="3200"/>
            </a:lvl4pPr>
            <a:lvl5pPr marL="2371805" indent="-54735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3568166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82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303" y="4233339"/>
            <a:ext cx="8197005" cy="5925648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396" y="4222292"/>
            <a:ext cx="3957389" cy="2860813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396" y="7298428"/>
            <a:ext cx="3957389" cy="2860813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87" y="4233339"/>
            <a:ext cx="8872821" cy="59256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4752" indent="-488705">
              <a:defRPr sz="3200"/>
            </a:lvl2pPr>
            <a:lvl3pPr marL="1368272" indent="-456175">
              <a:defRPr sz="3200"/>
            </a:lvl3pPr>
            <a:lvl4pPr marL="1915629" indent="-547357">
              <a:defRPr sz="3200"/>
            </a:lvl4pPr>
            <a:lvl5pPr marL="2371805" indent="-54735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7452849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998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169" y="3438025"/>
            <a:ext cx="11660733" cy="8429592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4" y="3426978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4" y="6300241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4" y="9204674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509" y="3438025"/>
            <a:ext cx="6127499" cy="84295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4752" indent="-488705">
              <a:defRPr sz="3200"/>
            </a:lvl2pPr>
            <a:lvl3pPr marL="1368272" indent="-456175">
              <a:defRPr sz="3200"/>
            </a:lvl3pPr>
            <a:lvl4pPr marL="1915629" indent="-547357">
              <a:defRPr sz="3200"/>
            </a:lvl4pPr>
            <a:lvl5pPr marL="2371805" indent="-54735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4985663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15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01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305" y="3566535"/>
            <a:ext cx="9762067" cy="613143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1142344" y="3566532"/>
            <a:ext cx="9762069" cy="613143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303" y="10031232"/>
            <a:ext cx="9762067" cy="15649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4752" indent="-488705">
              <a:defRPr sz="3200"/>
            </a:lvl2pPr>
            <a:lvl3pPr marL="1368272" indent="-456175">
              <a:defRPr sz="3200"/>
            </a:lvl3pPr>
            <a:lvl4pPr marL="1915629" indent="-547357">
              <a:defRPr sz="3200"/>
            </a:lvl4pPr>
            <a:lvl5pPr marL="2371805" indent="-54735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11142344" y="10031232"/>
            <a:ext cx="9762069" cy="1564976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endParaRPr/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45876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73" y="7359037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8921107"/>
            <a:ext cx="13673464" cy="3792789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2" y="9"/>
            <a:ext cx="24384003" cy="6506792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AB369B7-3A4C-46F4-8456-C6DB02371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3874235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31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6" y="3412369"/>
            <a:ext cx="21282197" cy="5310456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3" y="9096350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75056" y="9096350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7992728" y="9096350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11610398" y="9096350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15202411" y="9096350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18820083" y="9096350"/>
            <a:ext cx="3245157" cy="2345941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9427360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50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169" y="3438025"/>
            <a:ext cx="11660733" cy="8429592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4" y="3426978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4" y="6300241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4" y="9204674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68" y="3426978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68" y="6300241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68" y="9204674"/>
            <a:ext cx="3684021" cy="2663197"/>
          </a:xfrm>
          <a:prstGeom prst="rect">
            <a:avLst/>
          </a:prstGeom>
        </p:spPr>
        <p:txBody>
          <a:bodyPr lIns="91184" tIns="45719" rIns="91184" bIns="45719">
            <a:noAutofit/>
          </a:bodyPr>
          <a:lstStyle/>
          <a:p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8015602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69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305" y="2131404"/>
            <a:ext cx="20121363" cy="1139469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1292" indent="-565117">
              <a:defRPr sz="3700">
                <a:solidFill>
                  <a:srgbClr val="404040"/>
                </a:solidFill>
              </a:defRPr>
            </a:lvl2pPr>
            <a:lvl3pPr marL="1439580" indent="-527357">
              <a:defRPr sz="3700">
                <a:solidFill>
                  <a:srgbClr val="404040"/>
                </a:solidFill>
              </a:defRPr>
            </a:lvl3pPr>
            <a:lvl4pPr marL="2001099" indent="-632827">
              <a:defRPr sz="3700">
                <a:solidFill>
                  <a:srgbClr val="404040"/>
                </a:solidFill>
              </a:defRPr>
            </a:lvl4pPr>
            <a:lvl5pPr marL="2457275" indent="-632827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8588685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82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2847434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094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98839" y="5053929"/>
            <a:ext cx="7920189" cy="685016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 marL="1097575" indent="-641400">
              <a:defRPr sz="4300"/>
            </a:lvl2pPr>
            <a:lvl3pPr marL="1510890" indent="-598542">
              <a:defRPr sz="4300"/>
            </a:lvl3pPr>
            <a:lvl4pPr marL="2086697" indent="-718297">
              <a:defRPr sz="4300"/>
            </a:lvl4pPr>
            <a:lvl5pPr marL="2542744" indent="-718297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6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404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097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1716505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108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57" y="3269001"/>
            <a:ext cx="6905352" cy="89944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 marL="1097575" indent="-641400">
              <a:defRPr sz="4300"/>
            </a:lvl2pPr>
            <a:lvl3pPr marL="1510890" indent="-598542">
              <a:defRPr sz="4300"/>
            </a:lvl3pPr>
            <a:lvl4pPr marL="2086697" indent="-718297">
              <a:defRPr sz="4300"/>
            </a:lvl4pPr>
            <a:lvl5pPr marL="2542744" indent="-718297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2867479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121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351" y="8905545"/>
            <a:ext cx="8227965" cy="3075512"/>
          </a:xfrm>
          <a:prstGeom prst="rect">
            <a:avLst/>
          </a:prstGeom>
        </p:spPr>
        <p:txBody>
          <a:bodyPr/>
          <a:lstStyle>
            <a:lvl1pPr algn="ctr">
              <a:defRPr sz="4300"/>
            </a:lvl1pPr>
            <a:lvl2pPr marL="1097575" indent="-641400" algn="ctr">
              <a:defRPr sz="4300"/>
            </a:lvl2pPr>
            <a:lvl3pPr marL="1510890" indent="-598542" algn="ctr">
              <a:defRPr sz="4300"/>
            </a:lvl3pPr>
            <a:lvl4pPr marL="2086697" indent="-718297" algn="ctr">
              <a:defRPr sz="4300"/>
            </a:lvl4pPr>
            <a:lvl5pPr marL="2542744" indent="-718297" algn="ctr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9752661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8500" kern="0">
              <a:solidFill>
                <a:srgbClr val="FFFFFF"/>
              </a:solidFill>
            </a:endParaRPr>
          </a:p>
        </p:txBody>
      </p:sp>
      <p:grpSp>
        <p:nvGrpSpPr>
          <p:cNvPr id="1134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00" y="8905802"/>
            <a:ext cx="8227963" cy="3241037"/>
          </a:xfrm>
          <a:prstGeom prst="rect">
            <a:avLst/>
          </a:prstGeom>
        </p:spPr>
        <p:txBody>
          <a:bodyPr/>
          <a:lstStyle>
            <a:lvl1pPr algn="ctr">
              <a:defRPr sz="4300"/>
            </a:lvl1pPr>
            <a:lvl2pPr marL="1097575" indent="-641400" algn="ctr">
              <a:defRPr sz="4300"/>
            </a:lvl2pPr>
            <a:lvl3pPr marL="1510890" indent="-598542" algn="ctr">
              <a:defRPr sz="4300"/>
            </a:lvl3pPr>
            <a:lvl4pPr marL="2086697" indent="-718297" algn="ctr">
              <a:defRPr sz="4300"/>
            </a:lvl4pPr>
            <a:lvl5pPr marL="2542744" indent="-718297" algn="ctr">
              <a:defRPr sz="4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8096442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655212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CC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5355273" y="6239397"/>
            <a:ext cx="13673464" cy="1522736"/>
          </a:xfrm>
          <a:prstGeom prst="rect">
            <a:avLst/>
          </a:prstGeom>
        </p:spPr>
        <p:txBody>
          <a:bodyPr lIns="121661" tIns="121661" rIns="121661" bIns="121661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11953702"/>
            <a:ext cx="13673464" cy="641845"/>
          </a:xfrm>
          <a:prstGeom prst="rect">
            <a:avLst/>
          </a:prstGeom>
        </p:spPr>
        <p:txBody>
          <a:bodyPr/>
          <a:lstStyle>
            <a:lvl1pPr algn="ctr"/>
            <a:lvl2pPr marL="741157" indent="-284982" algn="ctr"/>
            <a:lvl3pPr marL="1178285" indent="-265937" algn="ctr"/>
            <a:lvl4pPr marL="1687544" indent="-319272" algn="ctr"/>
            <a:lvl5pPr marL="2143720" indent="-319272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078016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22099589" y="3827464"/>
            <a:ext cx="1524000" cy="1522411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12838132" y="8059739"/>
            <a:ext cx="1522413" cy="1522411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585" y="5053800"/>
            <a:ext cx="8890003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585" y="6615887"/>
            <a:ext cx="8890003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20" y="3"/>
            <a:ext cx="12173757" cy="13716000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35EABE-C8D4-4593-BFC2-3BEC3DE789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3544197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CC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11953702"/>
            <a:ext cx="13673464" cy="641845"/>
          </a:xfrm>
          <a:prstGeom prst="rect">
            <a:avLst/>
          </a:prstGeom>
        </p:spPr>
        <p:txBody>
          <a:bodyPr/>
          <a:lstStyle>
            <a:lvl1pPr algn="ctr"/>
            <a:lvl2pPr marL="741157" indent="-284982" algn="ctr"/>
            <a:lvl3pPr marL="1178285" indent="-265937" algn="ctr"/>
            <a:lvl4pPr marL="1687544" indent="-319272" algn="ctr"/>
            <a:lvl5pPr marL="2143720" indent="-319272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5039244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6212622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2246606" y="-7020"/>
            <a:ext cx="19890995" cy="1373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10617027" y="-48487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10804825" y="460167"/>
            <a:ext cx="2774360" cy="4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b="23440"/>
          <a:stretch>
            <a:fillRect/>
          </a:stretch>
        </p:blipFill>
        <p:spPr>
          <a:xfrm>
            <a:off x="9592467" y="1198665"/>
            <a:ext cx="5199093" cy="2897720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11978755" y="10381639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16383" fontAlgn="auto" hangingPunct="0">
              <a:spcBef>
                <a:spcPts val="701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5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708"/>
            <a:ext cx="11546501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854" y="12621587"/>
            <a:ext cx="11546499" cy="854293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177938" y="12564196"/>
            <a:ext cx="297517" cy="297517"/>
          </a:xfrm>
          <a:prstGeom prst="rect">
            <a:avLst/>
          </a:prstGeo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487078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24384003" cy="13716000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02" y="11176528"/>
            <a:ext cx="13672597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F18D7760-DADF-4D9C-A0F8-87CF5A09F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995218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24384003" cy="13716000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02" y="6096635"/>
            <a:ext cx="13672597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4A967404-CC56-41C3-BB74-AC265AD63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447989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24384003" cy="13716000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5355702" y="1747155"/>
            <a:ext cx="13672597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23E7CCE2-9881-4AE6-95CC-0A0ED7310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0299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иния"/>
          <p:cNvSpPr>
            <a:spLocks noChangeShapeType="1"/>
          </p:cNvSpPr>
          <p:nvPr/>
        </p:nvSpPr>
        <p:spPr bwMode="auto">
          <a:xfrm>
            <a:off x="2524126" y="6196013"/>
            <a:ext cx="19335749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6" tIns="45716" rIns="45716" bIns="45716"/>
          <a:lstStyle/>
          <a:p>
            <a:endParaRPr lang="ru-RU"/>
          </a:p>
        </p:txBody>
      </p:sp>
      <p:sp>
        <p:nvSpPr>
          <p:cNvPr id="11" name="Кружок"/>
          <p:cNvSpPr>
            <a:spLocks noChangeArrowheads="1"/>
          </p:cNvSpPr>
          <p:nvPr/>
        </p:nvSpPr>
        <p:spPr bwMode="auto">
          <a:xfrm>
            <a:off x="4433888" y="5561016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2" name="Кружок"/>
          <p:cNvSpPr>
            <a:spLocks noChangeArrowheads="1"/>
          </p:cNvSpPr>
          <p:nvPr/>
        </p:nvSpPr>
        <p:spPr bwMode="auto">
          <a:xfrm>
            <a:off x="11557000" y="5561016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3" name="Кружок"/>
          <p:cNvSpPr>
            <a:spLocks noChangeArrowheads="1"/>
          </p:cNvSpPr>
          <p:nvPr/>
        </p:nvSpPr>
        <p:spPr bwMode="auto">
          <a:xfrm>
            <a:off x="18214976" y="5561016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grpSp>
        <p:nvGrpSpPr>
          <p:cNvPr id="14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6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276980" y="2116537"/>
            <a:ext cx="11830083" cy="1427592"/>
          </a:xfrm>
          <a:prstGeom prst="rect">
            <a:avLst/>
          </a:prstGeom>
        </p:spPr>
        <p:txBody>
          <a:bodyPr lIns="121898" tIns="121898" rIns="121898" bIns="12189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5955" y="7136181"/>
            <a:ext cx="4444725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33718" y="7136181"/>
            <a:ext cx="4444725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27686" y="7136181"/>
            <a:ext cx="4444725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42761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00809" y="577342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5339460" y="10503848"/>
            <a:ext cx="13705123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1C963CB-F51C-4D9C-A5E1-EE5AB590E0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74375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73"/>
            <a:ext cx="11546501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72" y="12565550"/>
            <a:ext cx="11546499" cy="641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FF5CAA54-928A-4CF4-8EEA-06FDFFF94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75254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Линия"/>
          <p:cNvSpPr>
            <a:spLocks noChangeShapeType="1"/>
          </p:cNvSpPr>
          <p:nvPr/>
        </p:nvSpPr>
        <p:spPr bwMode="auto">
          <a:xfrm>
            <a:off x="2559051" y="6759576"/>
            <a:ext cx="19337339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6" tIns="45716" rIns="45716" bIns="45716"/>
          <a:lstStyle/>
          <a:p>
            <a:endParaRPr lang="ru-RU"/>
          </a:p>
        </p:txBody>
      </p:sp>
      <p:sp>
        <p:nvSpPr>
          <p:cNvPr id="10" name="Кружок"/>
          <p:cNvSpPr>
            <a:spLocks noChangeArrowheads="1"/>
          </p:cNvSpPr>
          <p:nvPr/>
        </p:nvSpPr>
        <p:spPr bwMode="auto">
          <a:xfrm>
            <a:off x="4468813" y="6124576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1" name="Кружок"/>
          <p:cNvSpPr>
            <a:spLocks noChangeArrowheads="1"/>
          </p:cNvSpPr>
          <p:nvPr/>
        </p:nvSpPr>
        <p:spPr bwMode="auto">
          <a:xfrm>
            <a:off x="11593512" y="6124576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2" name="Кружок"/>
          <p:cNvSpPr>
            <a:spLocks noChangeArrowheads="1"/>
          </p:cNvSpPr>
          <p:nvPr/>
        </p:nvSpPr>
        <p:spPr bwMode="auto">
          <a:xfrm>
            <a:off x="18251488" y="6124576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grpSp>
        <p:nvGrpSpPr>
          <p:cNvPr id="13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5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6" y="3304433"/>
            <a:ext cx="11830083" cy="1427592"/>
          </a:xfrm>
          <a:prstGeom prst="rect">
            <a:avLst/>
          </a:prstGeom>
        </p:spPr>
        <p:txBody>
          <a:bodyPr lIns="121898" tIns="121898" rIns="121898" bIns="12189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75" y="7699605"/>
            <a:ext cx="4444725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38" y="7699605"/>
            <a:ext cx="4444725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06" y="7699605"/>
            <a:ext cx="4444725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4993" y="6336853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81" y="6336853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29" y="6336853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87B0B2A-976F-4448-85E6-21978D794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20263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иния"/>
          <p:cNvSpPr>
            <a:spLocks noChangeShapeType="1"/>
          </p:cNvSpPr>
          <p:nvPr/>
        </p:nvSpPr>
        <p:spPr bwMode="auto">
          <a:xfrm>
            <a:off x="2524126" y="6604000"/>
            <a:ext cx="19335749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6" tIns="45716" rIns="45716" bIns="45716"/>
          <a:lstStyle/>
          <a:p>
            <a:endParaRPr lang="ru-RU"/>
          </a:p>
        </p:txBody>
      </p:sp>
      <p:sp>
        <p:nvSpPr>
          <p:cNvPr id="12" name="Кружок"/>
          <p:cNvSpPr>
            <a:spLocks noChangeArrowheads="1"/>
          </p:cNvSpPr>
          <p:nvPr/>
        </p:nvSpPr>
        <p:spPr bwMode="auto">
          <a:xfrm>
            <a:off x="4433888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3" name="Кружок"/>
          <p:cNvSpPr>
            <a:spLocks noChangeArrowheads="1"/>
          </p:cNvSpPr>
          <p:nvPr/>
        </p:nvSpPr>
        <p:spPr bwMode="auto">
          <a:xfrm>
            <a:off x="8880475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4" name="Кружок"/>
          <p:cNvSpPr>
            <a:spLocks noChangeArrowheads="1"/>
          </p:cNvSpPr>
          <p:nvPr/>
        </p:nvSpPr>
        <p:spPr bwMode="auto">
          <a:xfrm>
            <a:off x="17775237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15" name="Кружок"/>
          <p:cNvSpPr>
            <a:spLocks noChangeArrowheads="1"/>
          </p:cNvSpPr>
          <p:nvPr/>
        </p:nvSpPr>
        <p:spPr bwMode="auto">
          <a:xfrm>
            <a:off x="13327064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grpSp>
        <p:nvGrpSpPr>
          <p:cNvPr id="1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6980" y="3304433"/>
            <a:ext cx="11830083" cy="1427592"/>
          </a:xfrm>
          <a:prstGeom prst="rect">
            <a:avLst/>
          </a:prstGeom>
        </p:spPr>
        <p:txBody>
          <a:bodyPr lIns="121898" tIns="121898" rIns="121898" bIns="12189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9" y="7543488"/>
            <a:ext cx="3986776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7" y="7543488"/>
            <a:ext cx="3986776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7" y="7543488"/>
            <a:ext cx="3986776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61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21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7" y="7543488"/>
            <a:ext cx="3986776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41" y="6180739"/>
            <a:ext cx="898488" cy="84591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229AB46-3469-41CF-BCE1-6A59C2A23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7296643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/>
          <p:cNvSpPr/>
          <p:nvPr/>
        </p:nvSpPr>
        <p:spPr>
          <a:xfrm>
            <a:off x="4049732" y="3873502"/>
            <a:ext cx="3651251" cy="271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7125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Фигура"/>
          <p:cNvSpPr>
            <a:spLocks/>
          </p:cNvSpPr>
          <p:nvPr/>
        </p:nvSpPr>
        <p:spPr bwMode="auto">
          <a:xfrm>
            <a:off x="22499658" y="3619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" name="Текст заголовка"/>
          <p:cNvSpPr txBox="1">
            <a:spLocks noChangeArrowheads="1"/>
          </p:cNvSpPr>
          <p:nvPr/>
        </p:nvSpPr>
        <p:spPr bwMode="auto">
          <a:xfrm>
            <a:off x="5678488" y="4887915"/>
            <a:ext cx="17438688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21898" tIns="121898" rIns="121898" bIns="121898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altLang="ru-RU" sz="8000" b="1">
                <a:latin typeface="Arial" pitchFamily="34" charset="0"/>
                <a:cs typeface="Arial" pitchFamily="34" charset="0"/>
                <a:sym typeface="Arial" pitchFamily="34" charset="0"/>
              </a:rPr>
              <a:t>Цитата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7C307-E949-46B1-9342-4CE61098FF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27680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/>
          <p:nvPr/>
        </p:nvSpPr>
        <p:spPr>
          <a:xfrm>
            <a:off x="12838135" y="4141790"/>
            <a:ext cx="3649661" cy="271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7125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>
            <a:off x="22099589" y="3827464"/>
            <a:ext cx="1524000" cy="1522411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12838132" y="8059739"/>
            <a:ext cx="1522413" cy="1522411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585" y="5053797"/>
            <a:ext cx="8890003" cy="3524939"/>
          </a:xfrm>
          <a:prstGeom prst="rect">
            <a:avLst/>
          </a:prstGeom>
        </p:spPr>
        <p:txBody>
          <a:bodyPr lIns="121898" tIns="121898" rIns="121898" bIns="121898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20" y="3"/>
            <a:ext cx="12173757" cy="13716000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9F8DBF2-D50F-4DA5-9A15-F66F910689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35422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1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6980" y="3925881"/>
            <a:ext cx="11830083" cy="1427592"/>
          </a:xfrm>
          <a:prstGeom prst="rect">
            <a:avLst/>
          </a:prstGeom>
        </p:spPr>
        <p:txBody>
          <a:bodyPr lIns="121898" tIns="121898" rIns="121898" bIns="12189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44" y="7853675"/>
            <a:ext cx="3804909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4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516" y="7853675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51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23" y="7853675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23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3025684-8FBA-4D83-B107-1DA260FC7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251056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6980" y="3925881"/>
            <a:ext cx="11830083" cy="1427592"/>
          </a:xfrm>
          <a:prstGeom prst="rect">
            <a:avLst/>
          </a:prstGeom>
        </p:spPr>
        <p:txBody>
          <a:bodyPr lIns="121898" tIns="121898" rIns="121898" bIns="12189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54" y="7853675"/>
            <a:ext cx="3804909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51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87" y="7853675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87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23" y="7853675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23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56" y="7853675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5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6C1A050-1390-4CF4-96C3-6AE326110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216458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8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6276980" y="1625809"/>
            <a:ext cx="11830083" cy="1427592"/>
          </a:xfrm>
          <a:prstGeom prst="rect">
            <a:avLst/>
          </a:prstGeom>
        </p:spPr>
        <p:txBody>
          <a:bodyPr lIns="121898" tIns="121898" rIns="121898" bIns="12189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44" y="5553600"/>
            <a:ext cx="3804909" cy="2087504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44" y="4159176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516" y="5553600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516" y="4159176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23" y="5553600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23" y="4159176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781844" y="9729317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2781844" y="8334896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0189516" y="9729317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10189516" y="8334896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16777823" y="9729317"/>
            <a:ext cx="3804909" cy="20875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16777823" y="8334896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FB1E6CB1-990E-415C-B8D6-87369AB15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288993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1" y="4181638"/>
            <a:ext cx="9199040" cy="761822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1099949" indent="-642824">
              <a:defRPr sz="4000"/>
            </a:lvl2pPr>
            <a:lvl3pPr marL="1514210" indent="-599966">
              <a:defRPr sz="4000"/>
            </a:lvl3pPr>
            <a:lvl4pPr marL="2091321" indent="-719955">
              <a:defRPr sz="4000"/>
            </a:lvl4pPr>
            <a:lvl5pPr marL="2548438" indent="-719955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576868C-F044-49AB-92C6-A5D3F0CBF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659795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1" y="4181638"/>
            <a:ext cx="9199040" cy="761822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  <a:lvl2pPr marL="1099949" indent="-642824">
              <a:defRPr sz="4000" b="1"/>
            </a:lvl2pPr>
            <a:lvl3pPr marL="1514210" indent="-599966">
              <a:defRPr sz="4000" b="1"/>
            </a:lvl3pPr>
            <a:lvl4pPr marL="2091321" indent="-719955">
              <a:defRPr sz="4000" b="1"/>
            </a:lvl4pPr>
            <a:lvl5pPr marL="2548438" indent="-719955"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09DF0ED-8343-44BE-93A7-97BCDE6802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247079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9" y="3243608"/>
            <a:ext cx="9199040" cy="539915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1099949" indent="-642824">
              <a:defRPr sz="4000"/>
            </a:lvl2pPr>
            <a:lvl3pPr marL="1514210" indent="-599966">
              <a:defRPr sz="4000"/>
            </a:lvl3pPr>
            <a:lvl4pPr marL="2091321" indent="-719955">
              <a:defRPr sz="4000"/>
            </a:lvl4pPr>
            <a:lvl5pPr marL="2548438" indent="-719955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71" y="9285120"/>
            <a:ext cx="21024611" cy="262786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F859D6F-4BDB-472B-8F57-4EA0023AF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94526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8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76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808080"/>
                </a:solidFill>
              </a:defRPr>
            </a:lvl1pPr>
            <a:lvl2pPr algn="ctr">
              <a:defRPr sz="4000">
                <a:solidFill>
                  <a:srgbClr val="808080"/>
                </a:solidFill>
              </a:defRPr>
            </a:lvl2pPr>
            <a:lvl3pPr algn="ctr">
              <a:defRPr sz="4000">
                <a:solidFill>
                  <a:srgbClr val="808080"/>
                </a:solidFill>
              </a:defRPr>
            </a:lvl3pPr>
            <a:lvl4pPr marL="1851338" indent="-479977" algn="ctr">
              <a:defRPr sz="4000">
                <a:solidFill>
                  <a:srgbClr val="808080"/>
                </a:solidFill>
              </a:defRPr>
            </a:lvl4pPr>
            <a:lvl5pPr marL="2308460" indent="-479977" algn="ctr">
              <a:defRPr sz="4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72" y="11667473"/>
            <a:ext cx="11546499" cy="8566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772" y="12565550"/>
            <a:ext cx="11546499" cy="641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15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A4153B6-8541-495D-8014-28D9C7C89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057847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9" y="7510363"/>
            <a:ext cx="9199040" cy="4058597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  <a:lvl2pPr marL="1099949" indent="-642824">
              <a:defRPr sz="4000" b="1"/>
            </a:lvl2pPr>
            <a:lvl3pPr marL="1514210" indent="-599966">
              <a:defRPr sz="4000" b="1"/>
            </a:lvl3pPr>
            <a:lvl4pPr marL="2091321" indent="-719955">
              <a:defRPr sz="4000" b="1"/>
            </a:lvl4pPr>
            <a:lvl5pPr marL="2548438" indent="-719955"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12608619" y="3172982"/>
            <a:ext cx="9199040" cy="40585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7D880A5-2999-4F30-9B5D-76C3C791DD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08928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81" y="8885273"/>
            <a:ext cx="10570632" cy="2657064"/>
          </a:xfrm>
          <a:prstGeom prst="rect">
            <a:avLst/>
          </a:prstGeom>
        </p:spPr>
        <p:txBody>
          <a:bodyPr/>
          <a:lstStyle>
            <a:lvl1pPr algn="ctr">
              <a:defRPr sz="4000" b="1"/>
            </a:lvl1pPr>
            <a:lvl2pPr marL="1099949" indent="-642824" algn="ctr">
              <a:defRPr sz="4000" b="1"/>
            </a:lvl2pPr>
            <a:lvl3pPr marL="1514210" indent="-599966" algn="ctr">
              <a:defRPr sz="4000" b="1"/>
            </a:lvl3pPr>
            <a:lvl4pPr marL="2091321" indent="-719955" algn="ctr">
              <a:defRPr sz="4000" b="1"/>
            </a:lvl4pPr>
            <a:lvl5pPr marL="2548438" indent="-719955" algn="ctr"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068" y="8928216"/>
            <a:ext cx="10570637" cy="261411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2E8FEA8-8E00-4051-90B9-C844577D3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391688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17" y="3275603"/>
            <a:ext cx="7633784" cy="8350784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  <a:lvl2pPr marL="1099949" indent="-642824">
              <a:defRPr sz="4000" b="1"/>
            </a:lvl2pPr>
            <a:lvl3pPr marL="1514210" indent="-599966">
              <a:defRPr sz="4000" b="1"/>
            </a:lvl3pPr>
            <a:lvl4pPr marL="2091321" indent="-719955">
              <a:defRPr sz="4000" b="1"/>
            </a:lvl4pPr>
            <a:lvl5pPr marL="2548438" indent="-719955"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26C978-13AB-4F91-94C0-B8AF57EB1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7071849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10161083"/>
            <a:ext cx="22149960" cy="192709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  <a:lvl2pPr marL="1099949" indent="-642824">
              <a:defRPr sz="4000" b="1"/>
            </a:lvl2pPr>
            <a:lvl3pPr marL="1514210" indent="-599966">
              <a:defRPr sz="4000" b="1"/>
            </a:lvl3pPr>
            <a:lvl4pPr marL="2091321" indent="-719955">
              <a:defRPr sz="4000" b="1"/>
            </a:lvl4pPr>
            <a:lvl5pPr marL="2548438" indent="-719955"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5F182E-91CB-41A8-B36B-8503C4C3C6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435351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063" y="3720244"/>
            <a:ext cx="12507427" cy="7855763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266" y="3720247"/>
            <a:ext cx="9026765" cy="7855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6888" indent="-489772">
              <a:defRPr sz="3200"/>
            </a:lvl2pPr>
            <a:lvl3pPr marL="1371358" indent="-457125">
              <a:defRPr sz="3200"/>
            </a:lvl3pPr>
            <a:lvl4pPr marL="1919901" indent="-548544">
              <a:defRPr sz="3200"/>
            </a:lvl4pPr>
            <a:lvl5pPr marL="2377026" indent="-54854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7C6DDB2-724E-44C0-8821-5042E38F48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612768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68" y="3335403"/>
            <a:ext cx="6785859" cy="4905525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6" y="8531931"/>
            <a:ext cx="3245157" cy="2345941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47" y="8531931"/>
            <a:ext cx="3245157" cy="2345941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02" y="3335403"/>
            <a:ext cx="6785861" cy="4905525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02" y="8531931"/>
            <a:ext cx="3245157" cy="2345941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03" y="8531931"/>
            <a:ext cx="3245157" cy="2345941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785" y="3335400"/>
            <a:ext cx="7833224" cy="75424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6888" indent="-489772">
              <a:defRPr sz="3200"/>
            </a:lvl2pPr>
            <a:lvl3pPr marL="1371358" indent="-457125">
              <a:defRPr sz="3200"/>
            </a:lvl3pPr>
            <a:lvl4pPr marL="1919901" indent="-548544">
              <a:defRPr sz="3200"/>
            </a:lvl4pPr>
            <a:lvl5pPr marL="2377026" indent="-54854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9DE62CD-B185-42F8-8B56-EBDCA10194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429203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8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0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68" y="4233339"/>
            <a:ext cx="8197005" cy="5925648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162" y="4222055"/>
            <a:ext cx="3957389" cy="2860813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162" y="7298194"/>
            <a:ext cx="3957389" cy="2860813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87" y="4233339"/>
            <a:ext cx="8872821" cy="59256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6888" indent="-489772">
              <a:defRPr sz="3200"/>
            </a:lvl2pPr>
            <a:lvl3pPr marL="1371358" indent="-457125">
              <a:defRPr sz="3200"/>
            </a:lvl3pPr>
            <a:lvl4pPr marL="1919901" indent="-548544">
              <a:defRPr sz="3200"/>
            </a:lvl4pPr>
            <a:lvl5pPr marL="2377026" indent="-54854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263A50-3DAC-4FE6-8162-D569FBC663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445434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9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1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068" y="3438025"/>
            <a:ext cx="11660733" cy="8429592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4" y="3426740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4" y="6300140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4" y="9204436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509" y="3438025"/>
            <a:ext cx="6127499" cy="84295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6888" indent="-489772">
              <a:defRPr sz="3200"/>
            </a:lvl2pPr>
            <a:lvl3pPr marL="1371358" indent="-457125">
              <a:defRPr sz="3200"/>
            </a:lvl3pPr>
            <a:lvl4pPr marL="1919901" indent="-548544">
              <a:defRPr sz="3200"/>
            </a:lvl4pPr>
            <a:lvl5pPr marL="2377026" indent="-54854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D6619F5-5A60-48CF-8D84-D1F600F5D2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951999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8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0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71" y="3566298"/>
            <a:ext cx="9762067" cy="613143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1142344" y="3566295"/>
            <a:ext cx="9762069" cy="613143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68" y="10031249"/>
            <a:ext cx="9762067" cy="156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6888" indent="-489772">
              <a:defRPr sz="3200"/>
            </a:lvl2pPr>
            <a:lvl3pPr marL="1371358" indent="-457125">
              <a:defRPr sz="3200"/>
            </a:lvl3pPr>
            <a:lvl4pPr marL="1919901" indent="-548544">
              <a:defRPr sz="3200"/>
            </a:lvl4pPr>
            <a:lvl5pPr marL="2377026" indent="-548544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11142344" y="10031249"/>
            <a:ext cx="9762069" cy="15649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111BF9-5ABB-4381-BDA3-04D3AD63AC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140168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068" y="3438025"/>
            <a:ext cx="11660733" cy="8429592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4" y="3426740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4" y="6300140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4" y="9204436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68" y="3426740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68" y="6300140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68" y="9204436"/>
            <a:ext cx="3684021" cy="2663197"/>
          </a:xfrm>
          <a:prstGeom prst="rect">
            <a:avLst/>
          </a:prstGeom>
        </p:spPr>
        <p:txBody>
          <a:bodyPr lIns="91419" tIns="45716" rIns="91419" bIns="45716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5D1270D-B5A9-40C6-B047-17492643C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33999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2" t="15182" r="4292" b="16397"/>
          <a:stretch>
            <a:fillRect/>
          </a:stretch>
        </p:blipFill>
        <p:spPr bwMode="auto">
          <a:xfrm>
            <a:off x="-3175" y="-17464"/>
            <a:ext cx="24390349" cy="137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>
            <a:off x="20096163" y="1947864"/>
            <a:ext cx="1524000" cy="1522411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2763837" y="10531495"/>
            <a:ext cx="1524000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76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  <a:lvl2pPr algn="ctr">
              <a:defRPr sz="4000"/>
            </a:lvl2pPr>
            <a:lvl3pPr algn="ctr">
              <a:defRPr sz="4000"/>
            </a:lvl3pPr>
            <a:lvl4pPr marL="1851338" indent="-479977" algn="ctr">
              <a:defRPr sz="4000"/>
            </a:lvl4pPr>
            <a:lvl5pPr marL="2308460" indent="-479977" algn="ctr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63CB1BD1-AC65-4FDE-9187-752D26E023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240817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98604" y="5053929"/>
            <a:ext cx="7920189" cy="685016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1099949" indent="-642824">
              <a:defRPr sz="4000"/>
            </a:lvl2pPr>
            <a:lvl3pPr marL="1514210" indent="-599966">
              <a:defRPr sz="4000"/>
            </a:lvl3pPr>
            <a:lvl4pPr marL="2091321" indent="-719955">
              <a:defRPr sz="4000"/>
            </a:lvl4pPr>
            <a:lvl5pPr marL="2548438" indent="-719955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6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67"/>
            <a:ext cx="20121365" cy="11394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7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63261D3-1963-4D4A-B7DB-D3F9F6347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976483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57" y="3268968"/>
            <a:ext cx="6905352" cy="899441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1099949" indent="-642824">
              <a:defRPr sz="4000"/>
            </a:lvl2pPr>
            <a:lvl3pPr marL="1514210" indent="-599966">
              <a:defRPr sz="4000"/>
            </a:lvl3pPr>
            <a:lvl4pPr marL="2091321" indent="-719955">
              <a:defRPr sz="4000"/>
            </a:lvl4pPr>
            <a:lvl5pPr marL="2548438" indent="-719955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152DF-0F5A-4ADF-8236-F59B2BE94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415797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116" y="8905544"/>
            <a:ext cx="8227965" cy="307551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  <a:lvl2pPr marL="1099949" indent="-642824" algn="ctr">
              <a:defRPr sz="4000"/>
            </a:lvl2pPr>
            <a:lvl3pPr marL="1514210" indent="-599966" algn="ctr">
              <a:defRPr sz="4000"/>
            </a:lvl3pPr>
            <a:lvl4pPr marL="2091321" indent="-719955" algn="ctr">
              <a:defRPr sz="4000"/>
            </a:lvl4pPr>
            <a:lvl5pPr marL="2548438" indent="-719955" algn="ctr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2B6C7C-72C0-4C9C-9031-E78F7EC2A4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110253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00" y="8905547"/>
            <a:ext cx="8227963" cy="324104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  <a:lvl2pPr marL="1099949" indent="-642824" algn="ctr">
              <a:defRPr sz="4000"/>
            </a:lvl2pPr>
            <a:lvl3pPr marL="1514210" indent="-599966" algn="ctr">
              <a:defRPr sz="4000"/>
            </a:lvl3pPr>
            <a:lvl4pPr marL="2091321" indent="-719955" algn="ctr">
              <a:defRPr sz="4000"/>
            </a:lvl4pPr>
            <a:lvl5pPr marL="2548438" indent="-719955" algn="ctr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8" y="679739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A50A7-3E6C-4F9A-AE4A-42E8651C7E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098042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547BD4C1-0D76-4E53-A370-F23F87803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693483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CC23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11953702"/>
            <a:ext cx="13673464" cy="641845"/>
          </a:xfrm>
          <a:prstGeom prst="rect">
            <a:avLst/>
          </a:prstGeom>
        </p:spPr>
        <p:txBody>
          <a:bodyPr/>
          <a:lstStyle>
            <a:lvl1pPr algn="ctr"/>
            <a:lvl2pPr marL="742821" indent="-285697" algn="ctr"/>
            <a:lvl3pPr marL="1180893" indent="-266649" algn="ctr"/>
            <a:lvl4pPr marL="1691339" indent="-319981" algn="ctr"/>
            <a:lvl5pPr marL="2148464" indent="-319981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AC1BCE85-0C57-4109-AFFE-64E834461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635382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CC232C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11953702"/>
            <a:ext cx="13673464" cy="641845"/>
          </a:xfrm>
          <a:prstGeom prst="rect">
            <a:avLst/>
          </a:prstGeom>
        </p:spPr>
        <p:txBody>
          <a:bodyPr/>
          <a:lstStyle>
            <a:lvl1pPr algn="ctr"/>
            <a:lvl2pPr marL="742821" indent="-285697" algn="ctr"/>
            <a:lvl3pPr marL="1180893" indent="-266649" algn="ctr"/>
            <a:lvl4pPr marL="1691339" indent="-319981" algn="ctr"/>
            <a:lvl5pPr marL="2148464" indent="-319981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38259D00-121D-43A6-B4EA-F72E0165F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892900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3"/>
            <a:ext cx="11546501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B942FFD2-CAFE-4A7E-9D5A-C459740BC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272001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2" y="-6351"/>
            <a:ext cx="19891376" cy="13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Прямоугольник"/>
          <p:cNvSpPr>
            <a:spLocks noChangeArrowheads="1"/>
          </p:cNvSpPr>
          <p:nvPr/>
        </p:nvSpPr>
        <p:spPr bwMode="auto">
          <a:xfrm>
            <a:off x="10617200" y="-49212"/>
            <a:ext cx="3149600" cy="3668712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1"/>
              </a:spcBef>
            </a:pPr>
            <a:endParaRPr lang="ru-RU" altLang="ru-RU" sz="29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6" y="460393"/>
            <a:ext cx="277494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83"/>
            <a:ext cx="5200651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Микрофон"/>
          <p:cNvSpPr>
            <a:spLocks/>
          </p:cNvSpPr>
          <p:nvPr/>
        </p:nvSpPr>
        <p:spPr bwMode="auto">
          <a:xfrm>
            <a:off x="11979275" y="10380682"/>
            <a:ext cx="425451" cy="811213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73"/>
            <a:ext cx="11546501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1"/>
              </a:spcBef>
            </a:lvl1pPr>
            <a:lvl2pPr algn="ctr">
              <a:spcBef>
                <a:spcPts val="701"/>
              </a:spcBef>
            </a:lvl2pPr>
            <a:lvl3pPr algn="ctr">
              <a:spcBef>
                <a:spcPts val="701"/>
              </a:spcBef>
            </a:lvl3pPr>
            <a:lvl4pPr algn="ctr">
              <a:spcBef>
                <a:spcPts val="701"/>
              </a:spcBef>
            </a:lvl4pPr>
            <a:lvl5pPr algn="ctr">
              <a:spcBef>
                <a:spcPts val="701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72" y="12621587"/>
            <a:ext cx="11546499" cy="85429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08B41078-777C-4797-B97C-59E3FF54F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032577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3" y="-6350"/>
            <a:ext cx="19891375" cy="137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Прямоугольник"/>
          <p:cNvSpPr>
            <a:spLocks noChangeArrowheads="1"/>
          </p:cNvSpPr>
          <p:nvPr/>
        </p:nvSpPr>
        <p:spPr bwMode="auto">
          <a:xfrm>
            <a:off x="10617200" y="-49213"/>
            <a:ext cx="3149600" cy="366871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0"/>
              </a:spcBef>
            </a:pPr>
            <a:endParaRPr lang="ru-RU" altLang="ru-RU" sz="2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5" y="460375"/>
            <a:ext cx="277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63"/>
            <a:ext cx="52006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Микрофон"/>
          <p:cNvSpPr>
            <a:spLocks/>
          </p:cNvSpPr>
          <p:nvPr/>
        </p:nvSpPr>
        <p:spPr bwMode="auto">
          <a:xfrm>
            <a:off x="11979275" y="10380663"/>
            <a:ext cx="425450" cy="811212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FC15310B-10C5-42F9-8891-2D14EC8B3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92356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jpg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>
            <a:off x="20096163" y="1947864"/>
            <a:ext cx="1524000" cy="1522411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2763837" y="10531495"/>
            <a:ext cx="1524000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76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  <a:lvl2pPr algn="ctr">
              <a:defRPr sz="4000">
                <a:solidFill>
                  <a:srgbClr val="FFFFFF"/>
                </a:solidFill>
              </a:defRPr>
            </a:lvl2pPr>
            <a:lvl3pPr algn="ctr">
              <a:defRPr sz="4000">
                <a:solidFill>
                  <a:srgbClr val="FFFFFF"/>
                </a:solidFill>
              </a:defRPr>
            </a:lvl3pPr>
            <a:lvl4pPr marL="1851338" indent="-479977" algn="ctr">
              <a:defRPr sz="4000">
                <a:solidFill>
                  <a:srgbClr val="FFFFFF"/>
                </a:solidFill>
              </a:defRPr>
            </a:lvl4pPr>
            <a:lvl5pPr marL="2308460" indent="-479977" algn="ctr"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5202700-0D7E-4279-91B3-3B97D0EB9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2149649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1" b="1895"/>
          <a:stretch>
            <a:fillRect/>
          </a:stretch>
        </p:blipFill>
        <p:spPr bwMode="auto">
          <a:xfrm>
            <a:off x="2246313" y="-6350"/>
            <a:ext cx="19891375" cy="137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Прямоугольник"/>
          <p:cNvSpPr>
            <a:spLocks noChangeArrowheads="1"/>
          </p:cNvSpPr>
          <p:nvPr/>
        </p:nvSpPr>
        <p:spPr bwMode="auto">
          <a:xfrm>
            <a:off x="10617200" y="-49213"/>
            <a:ext cx="3149600" cy="366871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>
              <a:spcBef>
                <a:spcPts val="700"/>
              </a:spcBef>
            </a:pPr>
            <a:endParaRPr lang="ru-RU" altLang="ru-RU" sz="2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8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77"/>
          <a:stretch>
            <a:fillRect/>
          </a:stretch>
        </p:blipFill>
        <p:spPr bwMode="auto">
          <a:xfrm>
            <a:off x="10804525" y="460375"/>
            <a:ext cx="277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logo.png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441"/>
          <a:stretch>
            <a:fillRect/>
          </a:stretch>
        </p:blipFill>
        <p:spPr bwMode="auto">
          <a:xfrm>
            <a:off x="9591675" y="1198563"/>
            <a:ext cx="52006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Микрофон"/>
          <p:cNvSpPr>
            <a:spLocks/>
          </p:cNvSpPr>
          <p:nvPr/>
        </p:nvSpPr>
        <p:spPr bwMode="auto">
          <a:xfrm>
            <a:off x="11979275" y="10380663"/>
            <a:ext cx="425450" cy="811212"/>
          </a:xfrm>
          <a:custGeom>
            <a:avLst/>
            <a:gdLst>
              <a:gd name="T0" fmla="*/ 213246 w 21600"/>
              <a:gd name="T1" fmla="*/ 405578 h 21600"/>
              <a:gd name="T2" fmla="*/ 213246 w 21600"/>
              <a:gd name="T3" fmla="*/ 405578 h 21600"/>
              <a:gd name="T4" fmla="*/ 213246 w 21600"/>
              <a:gd name="T5" fmla="*/ 405578 h 21600"/>
              <a:gd name="T6" fmla="*/ 213246 w 21600"/>
              <a:gd name="T7" fmla="*/ 40557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808080"/>
                </a:solidFill>
              </a:defRPr>
            </a:lvl1pPr>
            <a:lvl2pPr algn="ctr">
              <a:defRPr sz="4200">
                <a:solidFill>
                  <a:srgbClr val="808080"/>
                </a:solidFill>
              </a:defRPr>
            </a:lvl2pPr>
            <a:lvl3pPr algn="ctr">
              <a:defRPr sz="4200">
                <a:solidFill>
                  <a:srgbClr val="808080"/>
                </a:solidFill>
              </a:defRPr>
            </a:lvl3pPr>
            <a:lvl4pPr marL="1851660" indent="-480060" algn="ctr">
              <a:defRPr sz="4200">
                <a:solidFill>
                  <a:srgbClr val="808080"/>
                </a:solidFill>
              </a:defRPr>
            </a:lvl4pPr>
            <a:lvl5pPr marL="2308860" indent="-480060" algn="ctr">
              <a:defRPr sz="4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50" y="11667452"/>
            <a:ext cx="11546499" cy="8566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15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7AE3AAF0-B251-4E35-A4E8-1450920465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336715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jpg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>
            <a:off x="20096163" y="1947863"/>
            <a:ext cx="1524000" cy="1522412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2763838" y="10531475"/>
            <a:ext cx="1524000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E8F7FD3A-4CEE-458C-BCC1-0B3BB8288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409844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jpg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E99A98D3-39DD-4D4F-A26F-04135B005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086577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-53975" y="4327525"/>
            <a:ext cx="17995900" cy="5346700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>
            <a:off x="18581688" y="2436813"/>
            <a:ext cx="1524000" cy="1522412"/>
          </a:xfrm>
          <a:custGeom>
            <a:avLst/>
            <a:gdLst>
              <a:gd name="T0" fmla="*/ 761477 w 21600"/>
              <a:gd name="T1" fmla="*/ 761367 h 21600"/>
              <a:gd name="T2" fmla="*/ 761477 w 21600"/>
              <a:gd name="T3" fmla="*/ 761367 h 21600"/>
              <a:gd name="T4" fmla="*/ 761477 w 21600"/>
              <a:gd name="T5" fmla="*/ 761367 h 21600"/>
              <a:gd name="T6" fmla="*/ 761477 w 21600"/>
              <a:gd name="T7" fmla="*/ 7613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1250950" y="11020425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54" y="5674133"/>
            <a:ext cx="13673462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54" y="7191992"/>
            <a:ext cx="13673462" cy="981182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  <a:lvl2pPr>
              <a:defRPr sz="4200">
                <a:solidFill>
                  <a:srgbClr val="FFFFFF"/>
                </a:solidFill>
              </a:defRPr>
            </a:lvl2pPr>
            <a:lvl3pPr>
              <a:defRPr sz="4200">
                <a:solidFill>
                  <a:srgbClr val="FFFFFF"/>
                </a:solidFill>
              </a:defRPr>
            </a:lvl3pPr>
            <a:lvl4pPr marL="1851660" indent="-480060">
              <a:defRPr sz="4200">
                <a:solidFill>
                  <a:srgbClr val="FFFFFF"/>
                </a:solidFill>
              </a:defRPr>
            </a:lvl4pPr>
            <a:lvl5pPr marL="2308860" indent="-480060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1EC6DFDC-2D68-4B40-B9C5-D4B2FE1DB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008771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3532188" y="4778375"/>
            <a:ext cx="17319625" cy="4233863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>
            <a:off x="20748625" y="3340100"/>
            <a:ext cx="1524000" cy="1524000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2154238" y="8851900"/>
            <a:ext cx="1524000" cy="1524000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19" y="5607632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19" y="7125490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58BD3C92-38B3-4753-BDFE-B8A9A9C22D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578537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2" t="15182" r="4292" b="16397"/>
          <a:stretch>
            <a:fillRect/>
          </a:stretch>
        </p:blipFill>
        <p:spPr bwMode="auto">
          <a:xfrm>
            <a:off x="-3175" y="-17463"/>
            <a:ext cx="24390350" cy="137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4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5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6" name="logo.png" descr="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1CF28-5C2D-46B9-AA80-DE7142F0C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5196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1922125" y="13081000"/>
            <a:ext cx="527050" cy="550863"/>
          </a:xfrm>
        </p:spPr>
        <p:txBody>
          <a:bodyPr/>
          <a:lstStyle>
            <a:lvl1pPr algn="ctr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9630B738-FD24-4FF4-858E-55ADFBB92A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832882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9" name="1"/>
          <p:cNvGrpSpPr>
            <a:grpSpLocks/>
          </p:cNvGrpSpPr>
          <p:nvPr/>
        </p:nvGrpSpPr>
        <p:grpSpPr bwMode="auto">
          <a:xfrm>
            <a:off x="6556375" y="5121275"/>
            <a:ext cx="1833563" cy="1833563"/>
            <a:chOff x="0" y="0"/>
            <a:chExt cx="1833941" cy="1833941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1" name="1"/>
            <p:cNvSpPr txBox="1">
              <a:spLocks noChangeArrowheads="1"/>
            </p:cNvSpPr>
            <p:nvPr/>
          </p:nvSpPr>
          <p:spPr bwMode="auto">
            <a:xfrm>
              <a:off x="268573" y="491284"/>
              <a:ext cx="1296795" cy="85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12" name="2"/>
          <p:cNvGrpSpPr>
            <a:grpSpLocks/>
          </p:cNvGrpSpPr>
          <p:nvPr/>
        </p:nvGrpSpPr>
        <p:grpSpPr bwMode="auto">
          <a:xfrm>
            <a:off x="15819438" y="5121275"/>
            <a:ext cx="1835150" cy="1833563"/>
            <a:chOff x="0" y="0"/>
            <a:chExt cx="1833941" cy="1833941"/>
          </a:xfrm>
        </p:grpSpPr>
        <p:sp>
          <p:nvSpPr>
            <p:cNvPr id="13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4" name="2"/>
            <p:cNvSpPr txBox="1">
              <a:spLocks noChangeArrowheads="1"/>
            </p:cNvSpPr>
            <p:nvPr/>
          </p:nvSpPr>
          <p:spPr bwMode="auto">
            <a:xfrm>
              <a:off x="268573" y="491284"/>
              <a:ext cx="1296795" cy="85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1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4406" y="7412898"/>
            <a:ext cx="5652230" cy="981184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  <a:lvl2pPr marL="1008289" indent="-551089" algn="ctr">
              <a:defRPr sz="3600" b="1"/>
            </a:lvl2pPr>
            <a:lvl3pPr marL="1428750" indent="-514350" algn="ctr">
              <a:defRPr sz="3600" b="1"/>
            </a:lvl3pPr>
            <a:lvl4pPr marL="1988818" indent="-617218" algn="ctr">
              <a:defRPr sz="3600" b="1"/>
            </a:lvl4pPr>
            <a:lvl5pPr marL="2446018" indent="-617218" algn="ctr">
              <a:defRPr sz="3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Текст 7"/>
          <p:cNvSpPr>
            <a:spLocks noGrp="1"/>
          </p:cNvSpPr>
          <p:nvPr>
            <p:ph type="body" sz="quarter" idx="13"/>
          </p:nvPr>
        </p:nvSpPr>
        <p:spPr>
          <a:xfrm>
            <a:off x="4622081" y="8394082"/>
            <a:ext cx="5652230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Текст 7"/>
          <p:cNvSpPr>
            <a:spLocks noGrp="1"/>
          </p:cNvSpPr>
          <p:nvPr>
            <p:ph type="body" sz="quarter" idx="14"/>
          </p:nvPr>
        </p:nvSpPr>
        <p:spPr>
          <a:xfrm>
            <a:off x="13784406" y="8394079"/>
            <a:ext cx="5652230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4622081" y="7412900"/>
            <a:ext cx="5652232" cy="9811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Текст 7"/>
          <p:cNvSpPr>
            <a:spLocks noGrp="1"/>
          </p:cNvSpPr>
          <p:nvPr>
            <p:ph type="body" sz="quarter" idx="16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10DC776-A032-46E1-9042-38417893BB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095466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1" name="1"/>
          <p:cNvGrpSpPr>
            <a:grpSpLocks/>
          </p:cNvGrpSpPr>
          <p:nvPr/>
        </p:nvGrpSpPr>
        <p:grpSpPr bwMode="auto">
          <a:xfrm>
            <a:off x="4037013" y="5367338"/>
            <a:ext cx="1833562" cy="1835150"/>
            <a:chOff x="0" y="0"/>
            <a:chExt cx="1833941" cy="1833941"/>
          </a:xfrm>
        </p:grpSpPr>
        <p:sp>
          <p:nvSpPr>
            <p:cNvPr id="12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3" name="1"/>
            <p:cNvSpPr txBox="1">
              <a:spLocks noChangeArrowheads="1"/>
            </p:cNvSpPr>
            <p:nvPr/>
          </p:nvSpPr>
          <p:spPr bwMode="auto">
            <a:xfrm>
              <a:off x="268573" y="491284"/>
              <a:ext cx="1296795" cy="85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14" name="2"/>
          <p:cNvGrpSpPr>
            <a:grpSpLocks/>
          </p:cNvGrpSpPr>
          <p:nvPr/>
        </p:nvGrpSpPr>
        <p:grpSpPr bwMode="auto">
          <a:xfrm>
            <a:off x="11274425" y="5367338"/>
            <a:ext cx="1835150" cy="1835150"/>
            <a:chOff x="0" y="0"/>
            <a:chExt cx="1833941" cy="1833941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6" name="2"/>
            <p:cNvSpPr txBox="1">
              <a:spLocks noChangeArrowheads="1"/>
            </p:cNvSpPr>
            <p:nvPr/>
          </p:nvSpPr>
          <p:spPr bwMode="auto">
            <a:xfrm>
              <a:off x="268573" y="491284"/>
              <a:ext cx="1296795" cy="85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17" name="3"/>
          <p:cNvGrpSpPr>
            <a:grpSpLocks/>
          </p:cNvGrpSpPr>
          <p:nvPr/>
        </p:nvGrpSpPr>
        <p:grpSpPr bwMode="auto">
          <a:xfrm>
            <a:off x="19065875" y="5367338"/>
            <a:ext cx="1835150" cy="1835150"/>
            <a:chOff x="0" y="0"/>
            <a:chExt cx="1833941" cy="1833941"/>
          </a:xfrm>
        </p:grpSpPr>
        <p:sp>
          <p:nvSpPr>
            <p:cNvPr id="18" name="Circle"/>
            <p:cNvSpPr>
              <a:spLocks noChangeArrowheads="1"/>
            </p:cNvSpPr>
            <p:nvPr/>
          </p:nvSpPr>
          <p:spPr bwMode="auto"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9" name="3"/>
            <p:cNvSpPr txBox="1">
              <a:spLocks noChangeArrowheads="1"/>
            </p:cNvSpPr>
            <p:nvPr/>
          </p:nvSpPr>
          <p:spPr bwMode="auto">
            <a:xfrm>
              <a:off x="268573" y="491284"/>
              <a:ext cx="1296795" cy="85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20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21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2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44915" y="7614132"/>
            <a:ext cx="5652230" cy="981184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  <a:lvl2pPr marL="1008289" indent="-551089" algn="ctr">
              <a:defRPr sz="3600" b="1"/>
            </a:lvl2pPr>
            <a:lvl3pPr marL="1428750" indent="-514350" algn="ctr">
              <a:defRPr sz="3600" b="1"/>
            </a:lvl3pPr>
            <a:lvl4pPr marL="1988818" indent="-617218" algn="ctr">
              <a:defRPr sz="3600" b="1"/>
            </a:lvl4pPr>
            <a:lvl5pPr marL="2446018" indent="-617218" algn="ctr">
              <a:defRPr sz="3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2128264" y="8595313"/>
            <a:ext cx="5652230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9544915" y="8595313"/>
            <a:ext cx="5652230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17157478" y="7614132"/>
            <a:ext cx="5652230" cy="981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17157478" y="8595313"/>
            <a:ext cx="5652230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128262" y="7614132"/>
            <a:ext cx="5652232" cy="981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C1DE243-9F26-49F3-B3AC-D0DE143BAB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770156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5" name="1"/>
          <p:cNvGrpSpPr>
            <a:grpSpLocks/>
          </p:cNvGrpSpPr>
          <p:nvPr/>
        </p:nvGrpSpPr>
        <p:grpSpPr bwMode="auto">
          <a:xfrm>
            <a:off x="1652588" y="4046538"/>
            <a:ext cx="1404937" cy="1404937"/>
            <a:chOff x="0" y="0"/>
            <a:chExt cx="1404991" cy="1404991"/>
          </a:xfrm>
        </p:grpSpPr>
        <p:sp>
          <p:nvSpPr>
            <p:cNvPr id="16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7" name="1"/>
            <p:cNvSpPr txBox="1">
              <a:spLocks noChangeArrowheads="1"/>
            </p:cNvSpPr>
            <p:nvPr/>
          </p:nvSpPr>
          <p:spPr bwMode="auto">
            <a:xfrm>
              <a:off x="205756" y="276810"/>
              <a:ext cx="993480" cy="8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18" name="2"/>
          <p:cNvGrpSpPr>
            <a:grpSpLocks/>
          </p:cNvGrpSpPr>
          <p:nvPr/>
        </p:nvGrpSpPr>
        <p:grpSpPr bwMode="auto">
          <a:xfrm>
            <a:off x="1652588" y="7059613"/>
            <a:ext cx="1404937" cy="1406525"/>
            <a:chOff x="0" y="0"/>
            <a:chExt cx="1404991" cy="1404991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2"/>
            <p:cNvSpPr txBox="1">
              <a:spLocks noChangeArrowheads="1"/>
            </p:cNvSpPr>
            <p:nvPr/>
          </p:nvSpPr>
          <p:spPr bwMode="auto">
            <a:xfrm>
              <a:off x="205756" y="276810"/>
              <a:ext cx="993480" cy="8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21" name="3"/>
          <p:cNvGrpSpPr>
            <a:grpSpLocks/>
          </p:cNvGrpSpPr>
          <p:nvPr/>
        </p:nvGrpSpPr>
        <p:grpSpPr bwMode="auto">
          <a:xfrm>
            <a:off x="1652588" y="10083800"/>
            <a:ext cx="1404937" cy="1404938"/>
            <a:chOff x="0" y="0"/>
            <a:chExt cx="1404991" cy="1404991"/>
          </a:xfrm>
        </p:grpSpPr>
        <p:sp>
          <p:nvSpPr>
            <p:cNvPr id="22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3" name="3"/>
            <p:cNvSpPr txBox="1">
              <a:spLocks noChangeArrowheads="1"/>
            </p:cNvSpPr>
            <p:nvPr/>
          </p:nvSpPr>
          <p:spPr bwMode="auto">
            <a:xfrm>
              <a:off x="205756" y="276810"/>
              <a:ext cx="993480" cy="8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24" name="4"/>
          <p:cNvGrpSpPr>
            <a:grpSpLocks/>
          </p:cNvGrpSpPr>
          <p:nvPr/>
        </p:nvGrpSpPr>
        <p:grpSpPr bwMode="auto">
          <a:xfrm>
            <a:off x="11401425" y="4046538"/>
            <a:ext cx="1404938" cy="1404937"/>
            <a:chOff x="0" y="0"/>
            <a:chExt cx="1404993" cy="1404991"/>
          </a:xfrm>
        </p:grpSpPr>
        <p:sp>
          <p:nvSpPr>
            <p:cNvPr id="25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4"/>
            <p:cNvSpPr txBox="1">
              <a:spLocks noChangeArrowheads="1"/>
            </p:cNvSpPr>
            <p:nvPr/>
          </p:nvSpPr>
          <p:spPr bwMode="auto">
            <a:xfrm>
              <a:off x="205755" y="276810"/>
              <a:ext cx="993483" cy="8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4</a:t>
              </a:r>
            </a:p>
          </p:txBody>
        </p:sp>
      </p:grpSp>
      <p:grpSp>
        <p:nvGrpSpPr>
          <p:cNvPr id="27" name="5"/>
          <p:cNvGrpSpPr>
            <a:grpSpLocks/>
          </p:cNvGrpSpPr>
          <p:nvPr/>
        </p:nvGrpSpPr>
        <p:grpSpPr bwMode="auto">
          <a:xfrm>
            <a:off x="11401425" y="7059613"/>
            <a:ext cx="1404938" cy="1406525"/>
            <a:chOff x="0" y="0"/>
            <a:chExt cx="1404993" cy="1404991"/>
          </a:xfrm>
        </p:grpSpPr>
        <p:sp>
          <p:nvSpPr>
            <p:cNvPr id="28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6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9" name="5"/>
            <p:cNvSpPr txBox="1">
              <a:spLocks noChangeArrowheads="1"/>
            </p:cNvSpPr>
            <p:nvPr/>
          </p:nvSpPr>
          <p:spPr bwMode="auto">
            <a:xfrm>
              <a:off x="205755" y="276810"/>
              <a:ext cx="993483" cy="8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6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5</a:t>
              </a:r>
            </a:p>
          </p:txBody>
        </p:sp>
      </p:grpSp>
      <p:grpSp>
        <p:nvGrpSpPr>
          <p:cNvPr id="30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31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32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098" y="5046490"/>
            <a:ext cx="5652231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060369"/>
            <a:ext cx="5652232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072307"/>
            <a:ext cx="5652232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083558"/>
            <a:ext cx="5652232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064737"/>
            <a:ext cx="5652232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15" y="4065308"/>
            <a:ext cx="5652231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15" y="5046490"/>
            <a:ext cx="5652231" cy="15410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15" y="7091125"/>
            <a:ext cx="5652231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15" y="8072307"/>
            <a:ext cx="5652231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046928"/>
            <a:ext cx="5652232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462B439-E2FB-4475-97D6-B3F64E79F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125247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jpg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76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  <a:lvl2pPr algn="ctr">
              <a:defRPr sz="4000">
                <a:solidFill>
                  <a:srgbClr val="FFFFFF"/>
                </a:solidFill>
              </a:defRPr>
            </a:lvl2pPr>
            <a:lvl3pPr algn="ctr">
              <a:defRPr sz="4000">
                <a:solidFill>
                  <a:srgbClr val="FFFFFF"/>
                </a:solidFill>
              </a:defRPr>
            </a:lvl3pPr>
            <a:lvl4pPr marL="1851338" indent="-479977" algn="ctr">
              <a:defRPr sz="4000">
                <a:solidFill>
                  <a:srgbClr val="FFFFFF"/>
                </a:solidFill>
              </a:defRPr>
            </a:lvl4pPr>
            <a:lvl5pPr marL="2308460" indent="-479977" algn="ctr"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69513DA3-C4C0-4C48-8C70-123D6AFB25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02888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7" name="1"/>
          <p:cNvGrpSpPr>
            <a:grpSpLocks/>
          </p:cNvGrpSpPr>
          <p:nvPr/>
        </p:nvGrpSpPr>
        <p:grpSpPr bwMode="auto">
          <a:xfrm>
            <a:off x="1652588" y="4157663"/>
            <a:ext cx="1404937" cy="1404937"/>
            <a:chOff x="0" y="0"/>
            <a:chExt cx="1404991" cy="1404991"/>
          </a:xfrm>
        </p:grpSpPr>
        <p:sp>
          <p:nvSpPr>
            <p:cNvPr id="18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4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9" name="1"/>
            <p:cNvSpPr txBox="1">
              <a:spLocks noChangeArrowheads="1"/>
            </p:cNvSpPr>
            <p:nvPr/>
          </p:nvSpPr>
          <p:spPr bwMode="auto">
            <a:xfrm>
              <a:off x="205756" y="425055"/>
              <a:ext cx="993480" cy="5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4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20" name="2"/>
          <p:cNvGrpSpPr>
            <a:grpSpLocks/>
          </p:cNvGrpSpPr>
          <p:nvPr/>
        </p:nvGrpSpPr>
        <p:grpSpPr bwMode="auto">
          <a:xfrm>
            <a:off x="1652588" y="7170738"/>
            <a:ext cx="1404937" cy="1404937"/>
            <a:chOff x="0" y="0"/>
            <a:chExt cx="1404991" cy="1404991"/>
          </a:xfrm>
        </p:grpSpPr>
        <p:sp>
          <p:nvSpPr>
            <p:cNvPr id="21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4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2"/>
            <p:cNvSpPr txBox="1">
              <a:spLocks noChangeArrowheads="1"/>
            </p:cNvSpPr>
            <p:nvPr/>
          </p:nvSpPr>
          <p:spPr bwMode="auto">
            <a:xfrm>
              <a:off x="205756" y="425055"/>
              <a:ext cx="993480" cy="5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4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23" name="3"/>
          <p:cNvGrpSpPr>
            <a:grpSpLocks/>
          </p:cNvGrpSpPr>
          <p:nvPr/>
        </p:nvGrpSpPr>
        <p:grpSpPr bwMode="auto">
          <a:xfrm>
            <a:off x="1652588" y="10193338"/>
            <a:ext cx="1404937" cy="1404937"/>
            <a:chOff x="0" y="0"/>
            <a:chExt cx="1404991" cy="1404991"/>
          </a:xfrm>
        </p:grpSpPr>
        <p:sp>
          <p:nvSpPr>
            <p:cNvPr id="24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4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5" name="3"/>
            <p:cNvSpPr txBox="1">
              <a:spLocks noChangeArrowheads="1"/>
            </p:cNvSpPr>
            <p:nvPr/>
          </p:nvSpPr>
          <p:spPr bwMode="auto">
            <a:xfrm>
              <a:off x="205756" y="425055"/>
              <a:ext cx="993480" cy="5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4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26" name="4"/>
          <p:cNvGrpSpPr>
            <a:grpSpLocks/>
          </p:cNvGrpSpPr>
          <p:nvPr/>
        </p:nvGrpSpPr>
        <p:grpSpPr bwMode="auto">
          <a:xfrm>
            <a:off x="11401425" y="4157663"/>
            <a:ext cx="1404938" cy="1404937"/>
            <a:chOff x="0" y="0"/>
            <a:chExt cx="1404993" cy="1404991"/>
          </a:xfrm>
        </p:grpSpPr>
        <p:sp>
          <p:nvSpPr>
            <p:cNvPr id="27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4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4"/>
            <p:cNvSpPr txBox="1">
              <a:spLocks noChangeArrowheads="1"/>
            </p:cNvSpPr>
            <p:nvPr/>
          </p:nvSpPr>
          <p:spPr bwMode="auto">
            <a:xfrm>
              <a:off x="205755" y="425055"/>
              <a:ext cx="993483" cy="5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4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4</a:t>
              </a:r>
            </a:p>
          </p:txBody>
        </p:sp>
      </p:grpSp>
      <p:grpSp>
        <p:nvGrpSpPr>
          <p:cNvPr id="29" name="5"/>
          <p:cNvGrpSpPr>
            <a:grpSpLocks/>
          </p:cNvGrpSpPr>
          <p:nvPr/>
        </p:nvGrpSpPr>
        <p:grpSpPr bwMode="auto">
          <a:xfrm>
            <a:off x="11401425" y="7170738"/>
            <a:ext cx="1404938" cy="1404937"/>
            <a:chOff x="0" y="0"/>
            <a:chExt cx="1404993" cy="1404991"/>
          </a:xfrm>
        </p:grpSpPr>
        <p:sp>
          <p:nvSpPr>
            <p:cNvPr id="30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4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1" name="5"/>
            <p:cNvSpPr txBox="1">
              <a:spLocks noChangeArrowheads="1"/>
            </p:cNvSpPr>
            <p:nvPr/>
          </p:nvSpPr>
          <p:spPr bwMode="auto">
            <a:xfrm>
              <a:off x="205755" y="425055"/>
              <a:ext cx="993483" cy="5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4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5</a:t>
              </a:r>
            </a:p>
          </p:txBody>
        </p:sp>
      </p:grpSp>
      <p:grpSp>
        <p:nvGrpSpPr>
          <p:cNvPr id="32" name="6"/>
          <p:cNvGrpSpPr>
            <a:grpSpLocks/>
          </p:cNvGrpSpPr>
          <p:nvPr/>
        </p:nvGrpSpPr>
        <p:grpSpPr bwMode="auto">
          <a:xfrm>
            <a:off x="11356975" y="10193338"/>
            <a:ext cx="1404938" cy="1404937"/>
            <a:chOff x="0" y="0"/>
            <a:chExt cx="1404991" cy="1404991"/>
          </a:xfrm>
        </p:grpSpPr>
        <p:sp>
          <p:nvSpPr>
            <p:cNvPr id="33" name="Circle"/>
            <p:cNvSpPr>
              <a:spLocks noChangeArrowheads="1"/>
            </p:cNvSpPr>
            <p:nvPr/>
          </p:nvSpPr>
          <p:spPr bwMode="auto"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5500" hangingPunct="0"/>
              <a:endParaRPr lang="ru-RU" altLang="ru-RU" sz="4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4" name="6"/>
            <p:cNvSpPr txBox="1">
              <a:spLocks noChangeArrowheads="1"/>
            </p:cNvSpPr>
            <p:nvPr/>
          </p:nvSpPr>
          <p:spPr bwMode="auto">
            <a:xfrm>
              <a:off x="205756" y="425055"/>
              <a:ext cx="993480" cy="5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825500" hangingPunct="0"/>
              <a:r>
                <a:rPr lang="ru-RU" altLang="ru-RU" sz="4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6</a:t>
              </a:r>
            </a:p>
          </p:txBody>
        </p:sp>
      </p:grpSp>
      <p:grpSp>
        <p:nvGrpSpPr>
          <p:cNvPr id="3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3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3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59098" y="5156723"/>
            <a:ext cx="5652231" cy="15410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8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Текст 7"/>
          <p:cNvSpPr>
            <a:spLocks noGrp="1"/>
          </p:cNvSpPr>
          <p:nvPr>
            <p:ph type="body" sz="quarter" idx="13"/>
          </p:nvPr>
        </p:nvSpPr>
        <p:spPr>
          <a:xfrm>
            <a:off x="3359097" y="7170604"/>
            <a:ext cx="5652232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Текст 7"/>
          <p:cNvSpPr>
            <a:spLocks noGrp="1"/>
          </p:cNvSpPr>
          <p:nvPr>
            <p:ph type="body" sz="quarter" idx="14"/>
          </p:nvPr>
        </p:nvSpPr>
        <p:spPr>
          <a:xfrm>
            <a:off x="3359097" y="8182540"/>
            <a:ext cx="5652232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4" name="Текст 7"/>
          <p:cNvSpPr>
            <a:spLocks noGrp="1"/>
          </p:cNvSpPr>
          <p:nvPr>
            <p:ph type="body" sz="quarter" idx="15"/>
          </p:nvPr>
        </p:nvSpPr>
        <p:spPr>
          <a:xfrm>
            <a:off x="3359097" y="10193791"/>
            <a:ext cx="5652232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Текст 7"/>
          <p:cNvSpPr>
            <a:spLocks noGrp="1"/>
          </p:cNvSpPr>
          <p:nvPr>
            <p:ph type="body" sz="quarter" idx="16"/>
          </p:nvPr>
        </p:nvSpPr>
        <p:spPr>
          <a:xfrm>
            <a:off x="3359097" y="11174972"/>
            <a:ext cx="5652232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Текст 7"/>
          <p:cNvSpPr>
            <a:spLocks noGrp="1"/>
          </p:cNvSpPr>
          <p:nvPr>
            <p:ph type="body" sz="quarter" idx="17"/>
          </p:nvPr>
        </p:nvSpPr>
        <p:spPr>
          <a:xfrm>
            <a:off x="13070715" y="4175543"/>
            <a:ext cx="5652231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Текст 7"/>
          <p:cNvSpPr>
            <a:spLocks noGrp="1"/>
          </p:cNvSpPr>
          <p:nvPr>
            <p:ph type="body" sz="quarter" idx="18"/>
          </p:nvPr>
        </p:nvSpPr>
        <p:spPr>
          <a:xfrm>
            <a:off x="13070715" y="5156724"/>
            <a:ext cx="5652231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Текст 7"/>
          <p:cNvSpPr>
            <a:spLocks noGrp="1"/>
          </p:cNvSpPr>
          <p:nvPr>
            <p:ph type="body" sz="quarter" idx="19"/>
          </p:nvPr>
        </p:nvSpPr>
        <p:spPr>
          <a:xfrm>
            <a:off x="13070715" y="7201358"/>
            <a:ext cx="5652231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9" name="Текст 7"/>
          <p:cNvSpPr>
            <a:spLocks noGrp="1"/>
          </p:cNvSpPr>
          <p:nvPr>
            <p:ph type="body" sz="quarter" idx="20"/>
          </p:nvPr>
        </p:nvSpPr>
        <p:spPr>
          <a:xfrm>
            <a:off x="13070715" y="8182540"/>
            <a:ext cx="5652231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3359097" y="4157162"/>
            <a:ext cx="5652232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3" name="Текст 7"/>
          <p:cNvSpPr>
            <a:spLocks noGrp="1"/>
          </p:cNvSpPr>
          <p:nvPr>
            <p:ph type="body" sz="quarter" idx="22"/>
          </p:nvPr>
        </p:nvSpPr>
        <p:spPr>
          <a:xfrm>
            <a:off x="13062934" y="10193791"/>
            <a:ext cx="5652231" cy="981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4" name="Текст 7"/>
          <p:cNvSpPr>
            <a:spLocks noGrp="1"/>
          </p:cNvSpPr>
          <p:nvPr>
            <p:ph type="body" sz="quarter" idx="23"/>
          </p:nvPr>
        </p:nvSpPr>
        <p:spPr>
          <a:xfrm>
            <a:off x="13062934" y="11174972"/>
            <a:ext cx="5652231" cy="1541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Текст 7"/>
          <p:cNvSpPr>
            <a:spLocks noGrp="1"/>
          </p:cNvSpPr>
          <p:nvPr>
            <p:ph type="body" sz="quarter" idx="24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372E0EC-D3AB-492C-A68C-BA55E38B3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9619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749425"/>
            <a:ext cx="19596100" cy="1021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5BFA1E-7AC3-43E1-89BB-B89EABAE68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089091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3548063"/>
            <a:ext cx="15270162" cy="79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3970480"/>
            <a:ext cx="6821139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A07281E-7262-4F59-A877-E08709EC1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750465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"/>
          <p:cNvSpPr>
            <a:spLocks noChangeArrowheads="1"/>
          </p:cNvSpPr>
          <p:nvPr/>
        </p:nvSpPr>
        <p:spPr bwMode="auto">
          <a:xfrm>
            <a:off x="12161838" y="4092575"/>
            <a:ext cx="11142662" cy="5083175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"/>
          <p:cNvSpPr>
            <a:spLocks noChangeArrowheads="1"/>
          </p:cNvSpPr>
          <p:nvPr/>
        </p:nvSpPr>
        <p:spPr bwMode="auto">
          <a:xfrm>
            <a:off x="782638" y="4092575"/>
            <a:ext cx="11379200" cy="5083175"/>
          </a:xfrm>
          <a:prstGeom prst="rect">
            <a:avLst/>
          </a:prstGeom>
          <a:solidFill>
            <a:srgbClr val="E92A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38200" y="3967163"/>
            <a:ext cx="29400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C283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3" name="2"/>
          <p:cNvSpPr txBox="1">
            <a:spLocks noChangeArrowheads="1"/>
          </p:cNvSpPr>
          <p:nvPr/>
        </p:nvSpPr>
        <p:spPr bwMode="auto">
          <a:xfrm>
            <a:off x="12536488" y="3967163"/>
            <a:ext cx="29400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E2B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5" name="Треугольник"/>
          <p:cNvSpPr>
            <a:spLocks/>
          </p:cNvSpPr>
          <p:nvPr/>
        </p:nvSpPr>
        <p:spPr bwMode="auto">
          <a:xfrm rot="5400000">
            <a:off x="11738769" y="6404769"/>
            <a:ext cx="1270000" cy="458788"/>
          </a:xfrm>
          <a:custGeom>
            <a:avLst/>
            <a:gdLst>
              <a:gd name="T0" fmla="*/ 635001 w 21600"/>
              <a:gd name="T1" fmla="*/ 229379 h 21600"/>
              <a:gd name="T2" fmla="*/ 635001 w 21600"/>
              <a:gd name="T3" fmla="*/ 229379 h 21600"/>
              <a:gd name="T4" fmla="*/ 635001 w 21600"/>
              <a:gd name="T5" fmla="*/ 229379 h 21600"/>
              <a:gd name="T6" fmla="*/ 635001 w 21600"/>
              <a:gd name="T7" fmla="*/ 22937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92A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FFFFFF"/>
                </a:solidFill>
              </a:defRPr>
            </a:lvl1pPr>
            <a:lvl2pPr marL="824592" indent="-367392">
              <a:defRPr sz="3600">
                <a:solidFill>
                  <a:srgbClr val="FFFFFF"/>
                </a:solidFill>
              </a:defRPr>
            </a:lvl2pPr>
            <a:lvl3pPr marL="1257300" indent="-342900">
              <a:defRPr sz="3600">
                <a:solidFill>
                  <a:srgbClr val="FFFFFF"/>
                </a:solidFill>
              </a:defRPr>
            </a:lvl3pPr>
            <a:lvl4pPr marL="1783078" indent="-411478">
              <a:defRPr sz="3600">
                <a:solidFill>
                  <a:srgbClr val="FFFFFF"/>
                </a:solidFill>
              </a:defRPr>
            </a:lvl4pPr>
            <a:lvl5pPr marL="2240278" indent="-411478"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AC68E11-C07F-4EE4-979F-B25515CBB4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956797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"/>
          <p:cNvSpPr>
            <a:spLocks noChangeArrowheads="1"/>
          </p:cNvSpPr>
          <p:nvPr/>
        </p:nvSpPr>
        <p:spPr bwMode="auto">
          <a:xfrm>
            <a:off x="16030575" y="4092575"/>
            <a:ext cx="7504113" cy="5083175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"/>
          <p:cNvSpPr>
            <a:spLocks noChangeArrowheads="1"/>
          </p:cNvSpPr>
          <p:nvPr/>
        </p:nvSpPr>
        <p:spPr bwMode="auto">
          <a:xfrm>
            <a:off x="8569325" y="4092575"/>
            <a:ext cx="7504113" cy="5083175"/>
          </a:xfrm>
          <a:prstGeom prst="rect">
            <a:avLst/>
          </a:prstGeom>
          <a:solidFill>
            <a:srgbClr val="E92A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"/>
          <p:cNvSpPr>
            <a:spLocks noChangeArrowheads="1"/>
          </p:cNvSpPr>
          <p:nvPr/>
        </p:nvSpPr>
        <p:spPr bwMode="auto">
          <a:xfrm>
            <a:off x="782638" y="4092575"/>
            <a:ext cx="7829550" cy="5083175"/>
          </a:xfrm>
          <a:prstGeom prst="rect">
            <a:avLst/>
          </a:prstGeom>
          <a:solidFill>
            <a:srgbClr val="FD2E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1022350" y="3967163"/>
            <a:ext cx="21558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F12C3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7" name="2"/>
          <p:cNvSpPr txBox="1">
            <a:spLocks noChangeArrowheads="1"/>
          </p:cNvSpPr>
          <p:nvPr/>
        </p:nvSpPr>
        <p:spPr bwMode="auto">
          <a:xfrm>
            <a:off x="9109075" y="3967163"/>
            <a:ext cx="21558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E2B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8" name="Треугольник"/>
          <p:cNvSpPr>
            <a:spLocks/>
          </p:cNvSpPr>
          <p:nvPr/>
        </p:nvSpPr>
        <p:spPr bwMode="auto">
          <a:xfrm rot="5400000">
            <a:off x="8142288" y="6465888"/>
            <a:ext cx="1270000" cy="336550"/>
          </a:xfrm>
          <a:custGeom>
            <a:avLst/>
            <a:gdLst>
              <a:gd name="T0" fmla="*/ 635001 w 21600"/>
              <a:gd name="T1" fmla="*/ 168269 h 21600"/>
              <a:gd name="T2" fmla="*/ 635001 w 21600"/>
              <a:gd name="T3" fmla="*/ 168269 h 21600"/>
              <a:gd name="T4" fmla="*/ 635001 w 21600"/>
              <a:gd name="T5" fmla="*/ 168269 h 21600"/>
              <a:gd name="T6" fmla="*/ 635001 w 21600"/>
              <a:gd name="T7" fmla="*/ 168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D2E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9" name="3"/>
          <p:cNvSpPr txBox="1">
            <a:spLocks noChangeArrowheads="1"/>
          </p:cNvSpPr>
          <p:nvPr/>
        </p:nvSpPr>
        <p:spPr bwMode="auto">
          <a:xfrm>
            <a:off x="16508413" y="3967163"/>
            <a:ext cx="21558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E2B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20" name="Треугольник"/>
          <p:cNvSpPr>
            <a:spLocks/>
          </p:cNvSpPr>
          <p:nvPr/>
        </p:nvSpPr>
        <p:spPr bwMode="auto">
          <a:xfrm rot="5400000">
            <a:off x="15608300" y="6465888"/>
            <a:ext cx="1270000" cy="336550"/>
          </a:xfrm>
          <a:custGeom>
            <a:avLst/>
            <a:gdLst>
              <a:gd name="T0" fmla="*/ 635001 w 21600"/>
              <a:gd name="T1" fmla="*/ 168269 h 21600"/>
              <a:gd name="T2" fmla="*/ 635001 w 21600"/>
              <a:gd name="T3" fmla="*/ 168269 h 21600"/>
              <a:gd name="T4" fmla="*/ 635001 w 21600"/>
              <a:gd name="T5" fmla="*/ 168269 h 21600"/>
              <a:gd name="T6" fmla="*/ 635001 w 21600"/>
              <a:gd name="T7" fmla="*/ 168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92A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21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2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18" y="5199062"/>
            <a:ext cx="5441155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13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5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47" y="6169852"/>
            <a:ext cx="5441154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1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06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F58CFA1-D2E0-4328-A99D-135FA5AB91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2560828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"/>
          <p:cNvSpPr>
            <a:spLocks noChangeArrowheads="1"/>
          </p:cNvSpPr>
          <p:nvPr/>
        </p:nvSpPr>
        <p:spPr bwMode="auto">
          <a:xfrm>
            <a:off x="12158663" y="4092575"/>
            <a:ext cx="11145837" cy="50831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"/>
          <p:cNvSpPr>
            <a:spLocks noChangeArrowheads="1"/>
          </p:cNvSpPr>
          <p:nvPr/>
        </p:nvSpPr>
        <p:spPr bwMode="auto">
          <a:xfrm>
            <a:off x="782638" y="4092575"/>
            <a:ext cx="11376025" cy="50831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38200" y="3967163"/>
            <a:ext cx="29400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BDBDB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3" name="2"/>
          <p:cNvSpPr txBox="1">
            <a:spLocks noChangeArrowheads="1"/>
          </p:cNvSpPr>
          <p:nvPr/>
        </p:nvSpPr>
        <p:spPr bwMode="auto">
          <a:xfrm>
            <a:off x="12371388" y="3967163"/>
            <a:ext cx="29400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CACAC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5" name="Треугольник"/>
          <p:cNvSpPr>
            <a:spLocks/>
          </p:cNvSpPr>
          <p:nvPr/>
        </p:nvSpPr>
        <p:spPr bwMode="auto">
          <a:xfrm rot="5400000">
            <a:off x="11753057" y="6404769"/>
            <a:ext cx="1270000" cy="458787"/>
          </a:xfrm>
          <a:custGeom>
            <a:avLst/>
            <a:gdLst>
              <a:gd name="T0" fmla="*/ 635001 w 21600"/>
              <a:gd name="T1" fmla="*/ 229379 h 21600"/>
              <a:gd name="T2" fmla="*/ 635001 w 21600"/>
              <a:gd name="T3" fmla="*/ 229379 h 21600"/>
              <a:gd name="T4" fmla="*/ 635001 w 21600"/>
              <a:gd name="T5" fmla="*/ 229379 h 21600"/>
              <a:gd name="T6" fmla="*/ 635001 w 21600"/>
              <a:gd name="T7" fmla="*/ 22937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1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40CD19E-C340-447B-8583-5C6C350BA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8500849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"/>
          <p:cNvSpPr>
            <a:spLocks noChangeArrowheads="1"/>
          </p:cNvSpPr>
          <p:nvPr/>
        </p:nvSpPr>
        <p:spPr bwMode="auto">
          <a:xfrm>
            <a:off x="16030575" y="4092575"/>
            <a:ext cx="7504113" cy="50831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"/>
          <p:cNvSpPr>
            <a:spLocks noChangeArrowheads="1"/>
          </p:cNvSpPr>
          <p:nvPr/>
        </p:nvSpPr>
        <p:spPr bwMode="auto">
          <a:xfrm>
            <a:off x="8569325" y="4092575"/>
            <a:ext cx="7504113" cy="50831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"/>
          <p:cNvSpPr>
            <a:spLocks noChangeArrowheads="1"/>
          </p:cNvSpPr>
          <p:nvPr/>
        </p:nvSpPr>
        <p:spPr bwMode="auto">
          <a:xfrm>
            <a:off x="782638" y="4092575"/>
            <a:ext cx="7829550" cy="5083175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989013" y="3967163"/>
            <a:ext cx="21558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BDBDB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7" name="2"/>
          <p:cNvSpPr txBox="1">
            <a:spLocks noChangeArrowheads="1"/>
          </p:cNvSpPr>
          <p:nvPr/>
        </p:nvSpPr>
        <p:spPr bwMode="auto">
          <a:xfrm>
            <a:off x="8958263" y="3967163"/>
            <a:ext cx="215741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DBDBDB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8" name="Треугольник"/>
          <p:cNvSpPr>
            <a:spLocks/>
          </p:cNvSpPr>
          <p:nvPr/>
        </p:nvSpPr>
        <p:spPr bwMode="auto">
          <a:xfrm rot="5400000">
            <a:off x="8142288" y="6465888"/>
            <a:ext cx="1270000" cy="336550"/>
          </a:xfrm>
          <a:custGeom>
            <a:avLst/>
            <a:gdLst>
              <a:gd name="T0" fmla="*/ 635001 w 21600"/>
              <a:gd name="T1" fmla="*/ 168269 h 21600"/>
              <a:gd name="T2" fmla="*/ 635001 w 21600"/>
              <a:gd name="T3" fmla="*/ 168269 h 21600"/>
              <a:gd name="T4" fmla="*/ 635001 w 21600"/>
              <a:gd name="T5" fmla="*/ 168269 h 21600"/>
              <a:gd name="T6" fmla="*/ 635001 w 21600"/>
              <a:gd name="T7" fmla="*/ 168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19" name="3"/>
          <p:cNvSpPr txBox="1">
            <a:spLocks noChangeArrowheads="1"/>
          </p:cNvSpPr>
          <p:nvPr/>
        </p:nvSpPr>
        <p:spPr bwMode="auto">
          <a:xfrm>
            <a:off x="16425863" y="3967163"/>
            <a:ext cx="21558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 hangingPunct="0"/>
            <a:r>
              <a:rPr lang="ru-RU" altLang="ru-RU" sz="40000" b="1">
                <a:solidFill>
                  <a:srgbClr val="CACAC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20" name="Треугольник"/>
          <p:cNvSpPr>
            <a:spLocks/>
          </p:cNvSpPr>
          <p:nvPr/>
        </p:nvSpPr>
        <p:spPr bwMode="auto">
          <a:xfrm rot="5400000">
            <a:off x="15589250" y="6465888"/>
            <a:ext cx="1270000" cy="336550"/>
          </a:xfrm>
          <a:custGeom>
            <a:avLst/>
            <a:gdLst>
              <a:gd name="T0" fmla="*/ 635001 w 21600"/>
              <a:gd name="T1" fmla="*/ 168269 h 21600"/>
              <a:gd name="T2" fmla="*/ 635001 w 21600"/>
              <a:gd name="T3" fmla="*/ 168269 h 21600"/>
              <a:gd name="T4" fmla="*/ 635001 w 21600"/>
              <a:gd name="T5" fmla="*/ 168269 h 21600"/>
              <a:gd name="T6" fmla="*/ 635001 w 21600"/>
              <a:gd name="T7" fmla="*/ 168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21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2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18" y="5199062"/>
            <a:ext cx="5441155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13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5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47" y="6169852"/>
            <a:ext cx="5441154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1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06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82F0A84-7864-495F-8DD5-BA464D625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930551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0" y="6858000"/>
            <a:ext cx="24384000" cy="6858000"/>
          </a:xfrm>
          <a:custGeom>
            <a:avLst/>
            <a:gdLst>
              <a:gd name="T0" fmla="*/ 12192001 w 21600"/>
              <a:gd name="T1" fmla="*/ 3429001 h 21600"/>
              <a:gd name="T2" fmla="*/ 12192001 w 21600"/>
              <a:gd name="T3" fmla="*/ 3429001 h 21600"/>
              <a:gd name="T4" fmla="*/ 12192001 w 21600"/>
              <a:gd name="T5" fmla="*/ 3429001 h 21600"/>
              <a:gd name="T6" fmla="*/ 12192001 w 21600"/>
              <a:gd name="T7" fmla="*/ 342900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Текст заголовка"/>
          <p:cNvSpPr txBox="1">
            <a:spLocks noChangeArrowheads="1"/>
          </p:cNvSpPr>
          <p:nvPr/>
        </p:nvSpPr>
        <p:spPr bwMode="auto">
          <a:xfrm>
            <a:off x="5197475" y="8904288"/>
            <a:ext cx="139890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altLang="ru-RU" sz="8000" b="1">
                <a:latin typeface="Arial" pitchFamily="34" charset="0"/>
                <a:cs typeface="Arial" pitchFamily="34" charset="0"/>
                <a:sym typeface="Arial" pitchFamily="34" charset="0"/>
              </a:rPr>
              <a:t>Следствие</a:t>
            </a:r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5198224" y="1660100"/>
            <a:ext cx="13987551" cy="152273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224" y="3251543"/>
            <a:ext cx="13987551" cy="209150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808080"/>
                </a:solidFill>
              </a:defRPr>
            </a:lvl1pPr>
            <a:lvl2pPr marL="824592" indent="-367392" algn="ctr">
              <a:defRPr sz="3600">
                <a:solidFill>
                  <a:srgbClr val="808080"/>
                </a:solidFill>
              </a:defRPr>
            </a:lvl2pPr>
            <a:lvl3pPr marL="1257300" indent="-342900" algn="ctr">
              <a:defRPr sz="3600">
                <a:solidFill>
                  <a:srgbClr val="808080"/>
                </a:solidFill>
              </a:defRPr>
            </a:lvl3pPr>
            <a:lvl4pPr marL="1783078" indent="-411478" algn="ctr">
              <a:defRPr sz="3600">
                <a:solidFill>
                  <a:srgbClr val="808080"/>
                </a:solidFill>
              </a:defRPr>
            </a:lvl4pPr>
            <a:lvl5pPr marL="2240278" indent="-411478" algn="ctr">
              <a:defRPr sz="3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5198224" y="10493964"/>
            <a:ext cx="13987551" cy="20915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7E68DB73-8376-4830-9D38-F5C5B2CF6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516252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>
            <a:spLocks/>
          </p:cNvSpPr>
          <p:nvPr/>
        </p:nvSpPr>
        <p:spPr bwMode="auto">
          <a:xfrm>
            <a:off x="22499638" y="361950"/>
            <a:ext cx="1522412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68" y="4180570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5742640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23AEF0-7692-4C36-889A-B5B9A8ECF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370558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.png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2" t="15182" r="4292" b="16397"/>
          <a:stretch>
            <a:fillRect/>
          </a:stretch>
        </p:blipFill>
        <p:spPr bwMode="auto">
          <a:xfrm>
            <a:off x="-3175" y="-17463"/>
            <a:ext cx="24390350" cy="137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Фигура"/>
          <p:cNvSpPr>
            <a:spLocks/>
          </p:cNvSpPr>
          <p:nvPr/>
        </p:nvSpPr>
        <p:spPr bwMode="auto">
          <a:xfrm>
            <a:off x="22499638" y="361950"/>
            <a:ext cx="1522412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5355268" y="4180570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5742640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218C3-962F-48EF-A343-046994B60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61545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-53975" y="4327543"/>
            <a:ext cx="17995901" cy="5346701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>
            <a:off x="18581688" y="2436816"/>
            <a:ext cx="1524000" cy="1522411"/>
          </a:xfrm>
          <a:custGeom>
            <a:avLst/>
            <a:gdLst>
              <a:gd name="T0" fmla="*/ 761477 w 21600"/>
              <a:gd name="T1" fmla="*/ 761367 h 21600"/>
              <a:gd name="T2" fmla="*/ 761477 w 21600"/>
              <a:gd name="T3" fmla="*/ 761367 h 21600"/>
              <a:gd name="T4" fmla="*/ 761477 w 21600"/>
              <a:gd name="T5" fmla="*/ 761367 h 21600"/>
              <a:gd name="T6" fmla="*/ 761477 w 21600"/>
              <a:gd name="T7" fmla="*/ 7613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1250953" y="11020444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54" y="5674133"/>
            <a:ext cx="13673461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54" y="7192001"/>
            <a:ext cx="13673461" cy="98118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 marL="1851338" indent="-479977">
              <a:defRPr sz="4000">
                <a:solidFill>
                  <a:srgbClr val="FFFFFF"/>
                </a:solidFill>
              </a:defRPr>
            </a:lvl4pPr>
            <a:lvl5pPr marL="2308460" indent="-479977"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217F230-9F09-4B9A-9960-A9754A6F5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310916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22499638" y="361950"/>
            <a:ext cx="1522412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7934" y="1251932"/>
            <a:ext cx="5254861" cy="5254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E2C966-12E1-45FF-80D1-E4AC465A67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209885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6506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2254DE2-240F-4AFF-98BB-982FD17CA2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485021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>
            <a:off x="22099588" y="3827463"/>
            <a:ext cx="1524000" cy="1522412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12838113" y="8059738"/>
            <a:ext cx="1522412" cy="1522412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566" y="6615869"/>
            <a:ext cx="8890002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A28FAAF-A77E-4EEE-88A9-E61908E47B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436372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01" y="11176527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B55D5EBE-AB53-4F5C-89CC-6095F3249C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823364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01" y="6096632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1785600" y="12344400"/>
            <a:ext cx="5689600" cy="736600"/>
          </a:xfr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7BC9BC42-EF75-43D2-B32D-7C6207E66E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3556080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иния"/>
          <p:cNvSpPr>
            <a:spLocks noChangeShapeType="1"/>
          </p:cNvSpPr>
          <p:nvPr/>
        </p:nvSpPr>
        <p:spPr bwMode="auto">
          <a:xfrm>
            <a:off x="2524125" y="6196013"/>
            <a:ext cx="19335750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825500"/>
            <a:endParaRPr lang="ru-RU" sz="3000"/>
          </a:p>
        </p:txBody>
      </p:sp>
      <p:sp>
        <p:nvSpPr>
          <p:cNvPr id="11" name="Кружок"/>
          <p:cNvSpPr>
            <a:spLocks noChangeArrowheads="1"/>
          </p:cNvSpPr>
          <p:nvPr/>
        </p:nvSpPr>
        <p:spPr bwMode="auto">
          <a:xfrm>
            <a:off x="4433888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Кружок"/>
          <p:cNvSpPr>
            <a:spLocks noChangeArrowheads="1"/>
          </p:cNvSpPr>
          <p:nvPr/>
        </p:nvSpPr>
        <p:spPr bwMode="auto">
          <a:xfrm>
            <a:off x="11557000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Кружок"/>
          <p:cNvSpPr>
            <a:spLocks noChangeArrowheads="1"/>
          </p:cNvSpPr>
          <p:nvPr/>
        </p:nvSpPr>
        <p:spPr bwMode="auto">
          <a:xfrm>
            <a:off x="18214975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4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6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5953" y="7136179"/>
            <a:ext cx="444472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33716" y="7136179"/>
            <a:ext cx="4444725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27685" y="7136179"/>
            <a:ext cx="4444725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1" y="5773430"/>
            <a:ext cx="898489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42756" y="5773430"/>
            <a:ext cx="898489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0080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9F46C9E-CD43-4D19-81DB-5237281C9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6159337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иния"/>
          <p:cNvSpPr>
            <a:spLocks noChangeShapeType="1"/>
          </p:cNvSpPr>
          <p:nvPr/>
        </p:nvSpPr>
        <p:spPr bwMode="auto">
          <a:xfrm>
            <a:off x="2524125" y="6196013"/>
            <a:ext cx="19335750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825500"/>
            <a:endParaRPr lang="ru-RU" sz="3000"/>
          </a:p>
        </p:txBody>
      </p:sp>
      <p:sp>
        <p:nvSpPr>
          <p:cNvPr id="13" name="Кружок"/>
          <p:cNvSpPr>
            <a:spLocks noChangeArrowheads="1"/>
          </p:cNvSpPr>
          <p:nvPr/>
        </p:nvSpPr>
        <p:spPr bwMode="auto">
          <a:xfrm>
            <a:off x="4433888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" name="Кружок"/>
          <p:cNvSpPr>
            <a:spLocks noChangeArrowheads="1"/>
          </p:cNvSpPr>
          <p:nvPr/>
        </p:nvSpPr>
        <p:spPr bwMode="auto">
          <a:xfrm>
            <a:off x="8880475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" name="Кружок"/>
          <p:cNvSpPr>
            <a:spLocks noChangeArrowheads="1"/>
          </p:cNvSpPr>
          <p:nvPr/>
        </p:nvSpPr>
        <p:spPr bwMode="auto">
          <a:xfrm>
            <a:off x="17775238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6" name="Кружок"/>
          <p:cNvSpPr>
            <a:spLocks noChangeArrowheads="1"/>
          </p:cNvSpPr>
          <p:nvPr/>
        </p:nvSpPr>
        <p:spPr bwMode="auto">
          <a:xfrm>
            <a:off x="13327063" y="5561013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7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9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136179"/>
            <a:ext cx="398677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136179"/>
            <a:ext cx="3986775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136179"/>
            <a:ext cx="3986775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136179"/>
            <a:ext cx="3986775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DFFBE94-B2E2-4457-B304-C02B7E4F5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542841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Линия"/>
          <p:cNvSpPr>
            <a:spLocks noChangeShapeType="1"/>
          </p:cNvSpPr>
          <p:nvPr/>
        </p:nvSpPr>
        <p:spPr bwMode="auto">
          <a:xfrm>
            <a:off x="2559050" y="6759575"/>
            <a:ext cx="19337338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825500"/>
            <a:endParaRPr lang="ru-RU" sz="3000"/>
          </a:p>
        </p:txBody>
      </p:sp>
      <p:sp>
        <p:nvSpPr>
          <p:cNvPr id="10" name="Кружок"/>
          <p:cNvSpPr>
            <a:spLocks noChangeArrowheads="1"/>
          </p:cNvSpPr>
          <p:nvPr/>
        </p:nvSpPr>
        <p:spPr bwMode="auto">
          <a:xfrm>
            <a:off x="4468813" y="6124575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Кружок"/>
          <p:cNvSpPr>
            <a:spLocks noChangeArrowheads="1"/>
          </p:cNvSpPr>
          <p:nvPr/>
        </p:nvSpPr>
        <p:spPr bwMode="auto">
          <a:xfrm>
            <a:off x="11593513" y="6124575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Кружок"/>
          <p:cNvSpPr>
            <a:spLocks noChangeArrowheads="1"/>
          </p:cNvSpPr>
          <p:nvPr/>
        </p:nvSpPr>
        <p:spPr bwMode="auto">
          <a:xfrm>
            <a:off x="18251488" y="6124575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3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5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0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75" y="7699602"/>
            <a:ext cx="4444725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37" y="7699602"/>
            <a:ext cx="4444725" cy="20875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07" y="7699602"/>
            <a:ext cx="4444724" cy="20875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4993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77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25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7CEB58F-7B6D-444B-856F-538313C4C9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018867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иния"/>
          <p:cNvSpPr>
            <a:spLocks noChangeShapeType="1"/>
          </p:cNvSpPr>
          <p:nvPr/>
        </p:nvSpPr>
        <p:spPr bwMode="auto">
          <a:xfrm>
            <a:off x="2524125" y="6604000"/>
            <a:ext cx="19335750" cy="0"/>
          </a:xfrm>
          <a:prstGeom prst="line">
            <a:avLst/>
          </a:prstGeom>
          <a:noFill/>
          <a:ln w="101600" cap="rnd">
            <a:solidFill>
              <a:srgbClr val="BB36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825500"/>
            <a:endParaRPr lang="ru-RU" sz="3000"/>
          </a:p>
        </p:txBody>
      </p:sp>
      <p:sp>
        <p:nvSpPr>
          <p:cNvPr id="12" name="Кружок"/>
          <p:cNvSpPr>
            <a:spLocks noChangeArrowheads="1"/>
          </p:cNvSpPr>
          <p:nvPr/>
        </p:nvSpPr>
        <p:spPr bwMode="auto">
          <a:xfrm>
            <a:off x="4433888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Кружок"/>
          <p:cNvSpPr>
            <a:spLocks noChangeArrowheads="1"/>
          </p:cNvSpPr>
          <p:nvPr/>
        </p:nvSpPr>
        <p:spPr bwMode="auto">
          <a:xfrm>
            <a:off x="8880475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" name="Кружок"/>
          <p:cNvSpPr>
            <a:spLocks noChangeArrowheads="1"/>
          </p:cNvSpPr>
          <p:nvPr/>
        </p:nvSpPr>
        <p:spPr bwMode="auto">
          <a:xfrm>
            <a:off x="17775238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" name="Кружок"/>
          <p:cNvSpPr>
            <a:spLocks noChangeArrowheads="1"/>
          </p:cNvSpPr>
          <p:nvPr/>
        </p:nvSpPr>
        <p:spPr bwMode="auto">
          <a:xfrm>
            <a:off x="13327063" y="5969000"/>
            <a:ext cx="1270000" cy="1270000"/>
          </a:xfrm>
          <a:prstGeom prst="ellipse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5500" hangingPunct="0"/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6959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543486"/>
            <a:ext cx="3986776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543486"/>
            <a:ext cx="3986775" cy="20875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543486"/>
            <a:ext cx="3986775" cy="20875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543486"/>
            <a:ext cx="3986775" cy="20875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AC88B03-93D7-459A-B7B6-D8BACBA304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6700824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/>
          <p:cNvSpPr/>
          <p:nvPr/>
        </p:nvSpPr>
        <p:spPr>
          <a:xfrm>
            <a:off x="4049713" y="3873500"/>
            <a:ext cx="3651250" cy="271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Фигура"/>
          <p:cNvSpPr>
            <a:spLocks/>
          </p:cNvSpPr>
          <p:nvPr/>
        </p:nvSpPr>
        <p:spPr bwMode="auto">
          <a:xfrm>
            <a:off x="22499638" y="361950"/>
            <a:ext cx="1522412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5" name="Текст заголовка"/>
          <p:cNvSpPr txBox="1">
            <a:spLocks noChangeArrowheads="1"/>
          </p:cNvSpPr>
          <p:nvPr/>
        </p:nvSpPr>
        <p:spPr bwMode="auto">
          <a:xfrm>
            <a:off x="5678488" y="4887913"/>
            <a:ext cx="17438687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21918" tIns="121918" rIns="121918" bIns="121918"/>
          <a:lstStyle>
            <a:lvl1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2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4572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9144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13716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1828800" algn="ctr" defTabSz="1219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altLang="ru-RU" sz="8000" b="1">
                <a:latin typeface="Arial" pitchFamily="34" charset="0"/>
                <a:cs typeface="Arial" pitchFamily="34" charset="0"/>
                <a:sym typeface="Arial" pitchFamily="34" charset="0"/>
              </a:rPr>
              <a:t>Цитата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2F761C-EFF6-44D7-9E97-11E147656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21485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/>
          <p:cNvSpPr>
            <a:spLocks noChangeArrowheads="1"/>
          </p:cNvSpPr>
          <p:nvPr/>
        </p:nvSpPr>
        <p:spPr bwMode="auto">
          <a:xfrm>
            <a:off x="3532193" y="4778377"/>
            <a:ext cx="17319624" cy="4233864"/>
          </a:xfrm>
          <a:prstGeom prst="rect">
            <a:avLst/>
          </a:pr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>
            <a:off x="20748624" y="3340099"/>
            <a:ext cx="1524000" cy="1524000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2154237" y="8851901"/>
            <a:ext cx="1524000" cy="1524000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21" y="5607635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21" y="7125511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  <a:lvl2pPr algn="ctr">
              <a:defRPr sz="4000">
                <a:solidFill>
                  <a:srgbClr val="FFFFFF"/>
                </a:solidFill>
              </a:defRPr>
            </a:lvl2pPr>
            <a:lvl3pPr algn="ctr">
              <a:defRPr sz="4000">
                <a:solidFill>
                  <a:srgbClr val="FFFFFF"/>
                </a:solidFill>
              </a:defRPr>
            </a:lvl3pPr>
            <a:lvl4pPr marL="1851338" indent="-479977" algn="ctr">
              <a:defRPr sz="4000">
                <a:solidFill>
                  <a:srgbClr val="FFFFFF"/>
                </a:solidFill>
              </a:defRPr>
            </a:lvl4pPr>
            <a:lvl5pPr marL="2308460" indent="-479977" algn="ctr">
              <a:defRPr sz="4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44E4F0B3-E3F1-4E2B-A193-761FA3B17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5200835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/>
          <p:nvPr/>
        </p:nvSpPr>
        <p:spPr>
          <a:xfrm>
            <a:off x="12838113" y="4141788"/>
            <a:ext cx="3649662" cy="271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Фигура"/>
          <p:cNvSpPr>
            <a:spLocks/>
          </p:cNvSpPr>
          <p:nvPr/>
        </p:nvSpPr>
        <p:spPr bwMode="auto">
          <a:xfrm>
            <a:off x="22099588" y="3827463"/>
            <a:ext cx="1524000" cy="1522412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6" name="Фигура"/>
          <p:cNvSpPr>
            <a:spLocks/>
          </p:cNvSpPr>
          <p:nvPr/>
        </p:nvSpPr>
        <p:spPr bwMode="auto">
          <a:xfrm rot="10800000">
            <a:off x="12838113" y="8059738"/>
            <a:ext cx="1522412" cy="1522412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3524937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19AD030-765D-4864-B814-C305101C73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095212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1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24" y="7853673"/>
            <a:ext cx="3804910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2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495" y="7853673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495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03" y="7853673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03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1C5D84B-FB6E-472A-AFD4-93FBA249FC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781341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3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4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7853673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6459253"/>
            <a:ext cx="3804910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7853673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000A6F5-B368-4D17-8F57-D17C609DD1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228346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7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8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6276959" y="162580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24" y="5553597"/>
            <a:ext cx="3804910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24" y="4159177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495" y="5553597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495" y="4159177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03" y="5553597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03" y="4159177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781824" y="972931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2781824" y="8334895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0189495" y="972931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10189495" y="8334895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16777803" y="972931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16777803" y="8334895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113782B3-3C3A-4F7F-9A66-E9CD2F634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9338861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20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1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2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6276959" y="1630558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5558354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4163933"/>
            <a:ext cx="3804910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555835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416393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555835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416393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555835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4163933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2256531" y="9729314"/>
            <a:ext cx="3804910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2256531" y="8334895"/>
            <a:ext cx="3804910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7352066" y="972931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7352066" y="8334895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12447602" y="972931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12447602" y="8334895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17543136" y="9729314"/>
            <a:ext cx="3804909" cy="2087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17543136" y="8334895"/>
            <a:ext cx="3804909" cy="1284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0B095ED0-3BCA-4844-A5B9-FA6D50D93B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089189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7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9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0" y="4181640"/>
            <a:ext cx="9199041" cy="458159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0" y="9172009"/>
            <a:ext cx="9199041" cy="26278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F5EA02C-C1FE-4E71-BDAB-D7841C210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8345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C5FF8C4-0FA5-45FF-A62B-8DDA6BFAE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0281192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4D8C15-6EB8-471D-A649-69AC7DA2D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45744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3243608"/>
            <a:ext cx="9199041" cy="539915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0" y="9285120"/>
            <a:ext cx="21024610" cy="262786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1081053-5C4A-4896-A071-F1F3A22CF8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090299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76" y="8885270"/>
            <a:ext cx="10570633" cy="2657065"/>
          </a:xfrm>
          <a:prstGeom prst="rect">
            <a:avLst/>
          </a:prstGeom>
        </p:spPr>
        <p:txBody>
          <a:bodyPr/>
          <a:lstStyle>
            <a:lvl1pPr algn="ctr">
              <a:defRPr sz="4200" b="1"/>
            </a:lvl1pPr>
            <a:lvl2pPr marL="1100137" indent="-642937" algn="ctr">
              <a:defRPr sz="4200" b="1"/>
            </a:lvl2pPr>
            <a:lvl3pPr marL="1514475" indent="-600075" algn="ctr">
              <a:defRPr sz="4200" b="1"/>
            </a:lvl3pPr>
            <a:lvl4pPr marL="2091688" indent="-720088" algn="ctr">
              <a:defRPr sz="4200" b="1"/>
            </a:lvl4pPr>
            <a:lvl5pPr marL="2548888" indent="-720088" algn="ctr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7" y="8928216"/>
            <a:ext cx="10570637" cy="261411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7A08B2A-DFCA-4B1B-8AD0-4CBAB9CBF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10796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63" Type="http://schemas.openxmlformats.org/officeDocument/2006/relationships/slideLayout" Target="../slideLayouts/slideLayout180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6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64" Type="http://schemas.openxmlformats.org/officeDocument/2006/relationships/slideLayout" Target="../slideLayouts/slideLayout181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slideLayout" Target="../slideLayouts/slideLayout176.xml"/><Relationship Id="rId67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slideLayout" Target="../slideLayouts/slideLayout17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63" Type="http://schemas.openxmlformats.org/officeDocument/2006/relationships/slideLayout" Target="../slideLayouts/slideLayout247.xml"/><Relationship Id="rId68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66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slideLayout" Target="../slideLayouts/slideLayout244.xml"/><Relationship Id="rId65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64" Type="http://schemas.openxmlformats.org/officeDocument/2006/relationships/slideLayout" Target="../slideLayouts/slideLayout248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slideLayout" Target="../slideLayouts/slideLayout243.xml"/><Relationship Id="rId67" Type="http://schemas.openxmlformats.org/officeDocument/2006/relationships/slideLayout" Target="../slideLayouts/slideLayout251.xml"/><Relationship Id="rId20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slideLayout" Target="../slideLayouts/slideLayout246.xml"/><Relationship Id="rId7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806451" y="2784475"/>
            <a:ext cx="22453600" cy="97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21898" tIns="121898" rIns="121898" bIns="121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rial" pitchFamily="34" charset="0"/>
              </a:rPr>
              <a:t>Body Level One</a:t>
            </a:r>
          </a:p>
          <a:p>
            <a:pPr lvl="1"/>
            <a:r>
              <a:rPr lang="ru-RU" altLang="ru-RU" smtClean="0">
                <a:sym typeface="Arial" pitchFamily="34" charset="0"/>
              </a:rPr>
              <a:t>Body Level Two</a:t>
            </a:r>
          </a:p>
          <a:p>
            <a:pPr lvl="2"/>
            <a:r>
              <a:rPr lang="ru-RU" altLang="ru-RU" smtClean="0">
                <a:sym typeface="Arial" pitchFamily="34" charset="0"/>
              </a:rPr>
              <a:t>Body Level Three</a:t>
            </a:r>
          </a:p>
          <a:p>
            <a:pPr lvl="3"/>
            <a:r>
              <a:rPr lang="ru-RU" altLang="ru-RU" smtClean="0">
                <a:sym typeface="Arial" pitchFamily="34" charset="0"/>
              </a:rPr>
              <a:t>Body Level Four</a:t>
            </a:r>
          </a:p>
          <a:p>
            <a:pPr lvl="4"/>
            <a:r>
              <a:rPr lang="ru-RU" altLang="ru-RU" smtClean="0">
                <a:sym typeface="Arial" pitchFamily="34" charset="0"/>
              </a:rPr>
              <a:t>Body Level Five</a:t>
            </a:r>
          </a:p>
        </p:txBody>
      </p:sp>
      <p:sp>
        <p:nvSpPr>
          <p:cNvPr id="1027" name="Фигура"/>
          <p:cNvSpPr>
            <a:spLocks/>
          </p:cNvSpPr>
          <p:nvPr/>
        </p:nvSpPr>
        <p:spPr bwMode="auto">
          <a:xfrm rot="10800000">
            <a:off x="352447" y="1181737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028" name="Группа"/>
          <p:cNvGrpSpPr>
            <a:grpSpLocks/>
          </p:cNvGrpSpPr>
          <p:nvPr/>
        </p:nvGrpSpPr>
        <p:grpSpPr bwMode="auto">
          <a:xfrm>
            <a:off x="20899458" y="-49211"/>
            <a:ext cx="2995613" cy="2389189"/>
            <a:chOff x="0" y="0"/>
            <a:chExt cx="2995484" cy="2388086"/>
          </a:xfrm>
        </p:grpSpPr>
        <p:sp>
          <p:nvSpPr>
            <p:cNvPr id="1031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1"/>
                </a:spcBef>
              </a:pPr>
              <a:endParaRPr lang="ru-RU" altLang="ru-RU" sz="29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032" name="logo.png" descr="logo.png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029" name="Title Text"/>
          <p:cNvSpPr txBox="1">
            <a:spLocks noGrp="1"/>
          </p:cNvSpPr>
          <p:nvPr>
            <p:ph type="title"/>
          </p:nvPr>
        </p:nvSpPr>
        <p:spPr bwMode="auto">
          <a:xfrm>
            <a:off x="804884" y="814389"/>
            <a:ext cx="16552861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6" tIns="45719" rIns="4571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rial" pitchFamily="34" charset="0"/>
              </a:rPr>
              <a:t>Title Text</a:t>
            </a:r>
          </a:p>
        </p:txBody>
      </p:sp>
      <p:sp>
        <p:nvSpPr>
          <p:cNvPr id="1030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836023" y="12715877"/>
            <a:ext cx="468499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6" tIns="45719" rIns="45716" bIns="45719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2400">
                <a:solidFill>
                  <a:srgbClr val="80808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fld id="{E362A91B-1560-4779-BC59-853E5FD3AB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  <p:sldLayoutId id="2147484184" r:id="rId18"/>
    <p:sldLayoutId id="2147484185" r:id="rId19"/>
    <p:sldLayoutId id="2147484186" r:id="rId20"/>
    <p:sldLayoutId id="2147484187" r:id="rId21"/>
    <p:sldLayoutId id="2147484188" r:id="rId22"/>
    <p:sldLayoutId id="2147484189" r:id="rId23"/>
    <p:sldLayoutId id="2147484190" r:id="rId24"/>
    <p:sldLayoutId id="2147484191" r:id="rId25"/>
    <p:sldLayoutId id="2147484192" r:id="rId26"/>
    <p:sldLayoutId id="2147484193" r:id="rId27"/>
    <p:sldLayoutId id="2147484194" r:id="rId28"/>
    <p:sldLayoutId id="2147484195" r:id="rId29"/>
    <p:sldLayoutId id="2147484196" r:id="rId30"/>
    <p:sldLayoutId id="2147484197" r:id="rId31"/>
    <p:sldLayoutId id="2147484198" r:id="rId32"/>
    <p:sldLayoutId id="2147484199" r:id="rId33"/>
    <p:sldLayoutId id="2147484200" r:id="rId34"/>
    <p:sldLayoutId id="2147484201" r:id="rId35"/>
    <p:sldLayoutId id="2147484202" r:id="rId36"/>
    <p:sldLayoutId id="2147484203" r:id="rId37"/>
    <p:sldLayoutId id="2147484204" r:id="rId38"/>
    <p:sldLayoutId id="2147484205" r:id="rId39"/>
    <p:sldLayoutId id="2147484206" r:id="rId40"/>
    <p:sldLayoutId id="2147484207" r:id="rId41"/>
    <p:sldLayoutId id="2147484208" r:id="rId42"/>
    <p:sldLayoutId id="2147484209" r:id="rId43"/>
    <p:sldLayoutId id="2147484210" r:id="rId44"/>
    <p:sldLayoutId id="2147484211" r:id="rId45"/>
    <p:sldLayoutId id="2147484212" r:id="rId46"/>
    <p:sldLayoutId id="2147484213" r:id="rId47"/>
    <p:sldLayoutId id="2147484214" r:id="rId48"/>
    <p:sldLayoutId id="2147484215" r:id="rId49"/>
    <p:sldLayoutId id="2147484217" r:id="rId50"/>
    <p:sldLayoutId id="2147484218" r:id="rId51"/>
    <p:sldLayoutId id="2147484219" r:id="rId52"/>
    <p:sldLayoutId id="2147484220" r:id="rId53"/>
    <p:sldLayoutId id="2147484221" r:id="rId54"/>
    <p:sldLayoutId id="2147484222" r:id="rId55"/>
    <p:sldLayoutId id="2147484223" r:id="rId56"/>
    <p:sldLayoutId id="2147484224" r:id="rId57"/>
    <p:sldLayoutId id="2147484225" r:id="rId58"/>
  </p:sldLayoutIdLst>
  <p:transition spd="med"/>
  <p:txStyles>
    <p:titleStyle>
      <a:lvl1pPr algn="l" defTabSz="1218994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1pPr>
      <a:lvl2pPr algn="l" defTabSz="1218994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2pPr>
      <a:lvl3pPr algn="l" defTabSz="1218994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3pPr>
      <a:lvl4pPr algn="l" defTabSz="1218994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4pPr>
      <a:lvl5pPr algn="l" defTabSz="1218994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5pPr>
      <a:lvl6pPr marL="0" marR="0" indent="0" algn="l" defTabSz="12189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89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89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89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algn="l" defTabSz="1218994" rtl="0" eaLnBrk="0" fontAlgn="base" hangingPunct="0">
        <a:spcBef>
          <a:spcPts val="1000"/>
        </a:spcBef>
        <a:spcAft>
          <a:spcPct val="0"/>
        </a:spcAft>
        <a:defRPr sz="2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885674" indent="-428549" algn="l" defTabSz="1218994" rtl="0" eaLnBrk="0" fontAlgn="base" hangingPunct="0">
        <a:spcBef>
          <a:spcPts val="1000"/>
        </a:spcBef>
        <a:spcAft>
          <a:spcPct val="0"/>
        </a:spcAft>
        <a:buSzPct val="100000"/>
        <a:buChar char="–"/>
        <a:defRPr sz="2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314226" indent="-399977" algn="l" defTabSz="1218994" rtl="0" eaLnBrk="0" fontAlgn="base" hangingPunct="0">
        <a:spcBef>
          <a:spcPts val="1000"/>
        </a:spcBef>
        <a:spcAft>
          <a:spcPct val="0"/>
        </a:spcAft>
        <a:buSzPct val="100000"/>
        <a:buChar char="•"/>
        <a:defRPr sz="2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850706" indent="-479340" algn="l" defTabSz="1218994" rtl="0" eaLnBrk="0" fontAlgn="base" hangingPunct="0">
        <a:spcBef>
          <a:spcPts val="1000"/>
        </a:spcBef>
        <a:spcAft>
          <a:spcPct val="0"/>
        </a:spcAft>
        <a:buSzPct val="100000"/>
        <a:buChar char="–"/>
        <a:defRPr sz="2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307828" indent="-479340" algn="l" defTabSz="1218994" rtl="0" eaLnBrk="0" fontAlgn="base" hangingPunct="0">
        <a:spcBef>
          <a:spcPts val="1000"/>
        </a:spcBef>
        <a:spcAft>
          <a:spcPct val="0"/>
        </a:spcAft>
        <a:buSzPct val="100000"/>
        <a:buChar char="»"/>
        <a:defRPr sz="2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L="2605588" marR="0" indent="-319981" algn="l" defTabSz="1218994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2694" marR="0" indent="-319981" algn="l" defTabSz="1218994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19821" marR="0" indent="-319981" algn="l" defTabSz="1218994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6946" marR="0" indent="-319984" algn="l" defTabSz="1218994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806450" y="2784475"/>
            <a:ext cx="2245360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21918" tIns="121918" rIns="121918" bIns="121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rial" pitchFamily="34" charset="0"/>
              </a:rPr>
              <a:t>Body Level One</a:t>
            </a:r>
          </a:p>
          <a:p>
            <a:pPr lvl="1"/>
            <a:r>
              <a:rPr lang="ru-RU" altLang="ru-RU" smtClean="0">
                <a:sym typeface="Arial" pitchFamily="34" charset="0"/>
              </a:rPr>
              <a:t>Body Level Two</a:t>
            </a:r>
          </a:p>
          <a:p>
            <a:pPr lvl="2"/>
            <a:r>
              <a:rPr lang="ru-RU" altLang="ru-RU" smtClean="0">
                <a:sym typeface="Arial" pitchFamily="34" charset="0"/>
              </a:rPr>
              <a:t>Body Level Three</a:t>
            </a:r>
          </a:p>
          <a:p>
            <a:pPr lvl="3"/>
            <a:r>
              <a:rPr lang="ru-RU" altLang="ru-RU" smtClean="0">
                <a:sym typeface="Arial" pitchFamily="34" charset="0"/>
              </a:rPr>
              <a:t>Body Level Four</a:t>
            </a:r>
          </a:p>
          <a:p>
            <a:pPr lvl="4"/>
            <a:r>
              <a:rPr lang="ru-RU" altLang="ru-RU" smtClean="0">
                <a:sym typeface="Arial" pitchFamily="34" charset="0"/>
              </a:rPr>
              <a:t>Body Level Five</a:t>
            </a:r>
          </a:p>
        </p:txBody>
      </p:sp>
      <p:sp>
        <p:nvSpPr>
          <p:cNvPr id="2051" name="Фигура"/>
          <p:cNvSpPr>
            <a:spLocks/>
          </p:cNvSpPr>
          <p:nvPr/>
        </p:nvSpPr>
        <p:spPr bwMode="auto">
          <a:xfrm rot="10800000">
            <a:off x="352425" y="11817350"/>
            <a:ext cx="1522413" cy="1522413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5500"/>
            <a:endParaRPr lang="ru-RU" sz="3000"/>
          </a:p>
        </p:txBody>
      </p:sp>
      <p:grpSp>
        <p:nvGrpSpPr>
          <p:cNvPr id="2052" name="Группа"/>
          <p:cNvGrpSpPr>
            <a:grpSpLocks/>
          </p:cNvGrpSpPr>
          <p:nvPr/>
        </p:nvGrpSpPr>
        <p:grpSpPr bwMode="auto">
          <a:xfrm>
            <a:off x="20899438" y="-49213"/>
            <a:ext cx="2995612" cy="2389188"/>
            <a:chOff x="0" y="0"/>
            <a:chExt cx="2995484" cy="2388086"/>
          </a:xfrm>
        </p:grpSpPr>
        <p:sp>
          <p:nvSpPr>
            <p:cNvPr id="2055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700"/>
                </a:spcBef>
              </a:pPr>
              <a:endParaRPr lang="ru-RU" altLang="ru-RU" sz="2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2056" name="logo.png" descr="logo.png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53" name="Title Text"/>
          <p:cNvSpPr txBox="1">
            <a:spLocks noGrp="1"/>
          </p:cNvSpPr>
          <p:nvPr>
            <p:ph type="title"/>
          </p:nvPr>
        </p:nvSpPr>
        <p:spPr bwMode="auto">
          <a:xfrm>
            <a:off x="804863" y="814388"/>
            <a:ext cx="165528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rial" pitchFamily="34" charset="0"/>
              </a:rPr>
              <a:t>Title Text</a:t>
            </a:r>
          </a:p>
        </p:txBody>
      </p:sp>
      <p:sp>
        <p:nvSpPr>
          <p:cNvPr id="2054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861588" y="12715875"/>
            <a:ext cx="4429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2400">
                <a:solidFill>
                  <a:srgbClr val="80808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 defTabSz="825500"/>
            <a:fld id="{C882FEF9-4D4D-4FC0-93E1-4C75DA9005AF}" type="slidenum">
              <a:rPr lang="ru-RU" altLang="ru-RU"/>
              <a:pPr defTabSz="82550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86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  <p:sldLayoutId id="2147484728" r:id="rId15"/>
    <p:sldLayoutId id="2147484729" r:id="rId16"/>
    <p:sldLayoutId id="2147484730" r:id="rId17"/>
    <p:sldLayoutId id="2147484731" r:id="rId18"/>
    <p:sldLayoutId id="2147484732" r:id="rId19"/>
    <p:sldLayoutId id="2147484733" r:id="rId20"/>
    <p:sldLayoutId id="2147484734" r:id="rId21"/>
    <p:sldLayoutId id="2147484735" r:id="rId22"/>
    <p:sldLayoutId id="2147484736" r:id="rId23"/>
    <p:sldLayoutId id="2147484737" r:id="rId24"/>
    <p:sldLayoutId id="2147484738" r:id="rId25"/>
    <p:sldLayoutId id="2147484739" r:id="rId26"/>
    <p:sldLayoutId id="2147484740" r:id="rId27"/>
    <p:sldLayoutId id="2147484741" r:id="rId28"/>
    <p:sldLayoutId id="2147484742" r:id="rId29"/>
    <p:sldLayoutId id="2147484743" r:id="rId30"/>
    <p:sldLayoutId id="2147484744" r:id="rId31"/>
    <p:sldLayoutId id="2147484745" r:id="rId32"/>
    <p:sldLayoutId id="2147484746" r:id="rId33"/>
    <p:sldLayoutId id="2147484747" r:id="rId34"/>
    <p:sldLayoutId id="2147484748" r:id="rId35"/>
    <p:sldLayoutId id="2147484749" r:id="rId36"/>
    <p:sldLayoutId id="2147484750" r:id="rId37"/>
    <p:sldLayoutId id="2147484751" r:id="rId38"/>
    <p:sldLayoutId id="2147484752" r:id="rId39"/>
    <p:sldLayoutId id="2147484753" r:id="rId40"/>
    <p:sldLayoutId id="2147484755" r:id="rId41"/>
    <p:sldLayoutId id="2147484756" r:id="rId42"/>
    <p:sldLayoutId id="2147484757" r:id="rId43"/>
    <p:sldLayoutId id="2147484758" r:id="rId44"/>
    <p:sldLayoutId id="2147484759" r:id="rId45"/>
    <p:sldLayoutId id="2147484760" r:id="rId46"/>
    <p:sldLayoutId id="2147484761" r:id="rId47"/>
    <p:sldLayoutId id="2147484762" r:id="rId48"/>
    <p:sldLayoutId id="2147484763" r:id="rId49"/>
    <p:sldLayoutId id="2147484764" r:id="rId50"/>
    <p:sldLayoutId id="2147484765" r:id="rId51"/>
    <p:sldLayoutId id="2147484766" r:id="rId52"/>
    <p:sldLayoutId id="2147484767" r:id="rId53"/>
    <p:sldLayoutId id="2147484768" r:id="rId54"/>
    <p:sldLayoutId id="2147484769" r:id="rId55"/>
    <p:sldLayoutId id="2147484770" r:id="rId56"/>
    <p:sldLayoutId id="2147484771" r:id="rId57"/>
    <p:sldLayoutId id="2147484772" r:id="rId58"/>
    <p:sldLayoutId id="2147484773" r:id="rId59"/>
  </p:sldLayoutIdLst>
  <p:transition spd="med"/>
  <p:txStyles>
    <p:titleStyle>
      <a:lvl1pPr algn="l" defTabSz="1219200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1pPr>
      <a:lvl2pPr algn="l" defTabSz="1219200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2pPr>
      <a:lvl3pPr algn="l" defTabSz="1219200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3pPr>
      <a:lvl4pPr algn="l" defTabSz="1219200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4pPr>
      <a:lvl5pPr algn="l" defTabSz="1219200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0D0D0D"/>
          </a:solidFill>
          <a:latin typeface="Arial"/>
          <a:ea typeface="Arial"/>
          <a:cs typeface="Arial"/>
          <a:sym typeface="Arial" pitchFamily="34" charset="0"/>
        </a:defRPr>
      </a:lvl5pPr>
      <a:lvl6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algn="l" defTabSz="1219200" rtl="0" eaLnBrk="0" fontAlgn="base" hangingPunct="0">
        <a:spcBef>
          <a:spcPts val="1000"/>
        </a:spcBef>
        <a:spcAft>
          <a:spcPct val="0"/>
        </a:spcAft>
        <a:defRPr sz="28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885825" indent="-428625" algn="l" defTabSz="1219200" rtl="0" eaLnBrk="0" fontAlgn="base" hangingPunct="0">
        <a:spcBef>
          <a:spcPts val="1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314450" indent="-400050" algn="l" defTabSz="1219200" rtl="0" eaLnBrk="0" fontAlgn="base" hangingPunct="0">
        <a:spcBef>
          <a:spcPts val="10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851025" indent="-479425" algn="l" defTabSz="1219200" rtl="0" eaLnBrk="0" fontAlgn="base" hangingPunct="0">
        <a:spcBef>
          <a:spcPts val="1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308225" indent="-479425" algn="l" defTabSz="1219200" rtl="0" eaLnBrk="0" fontAlgn="base" hangingPunct="0">
        <a:spcBef>
          <a:spcPts val="1000"/>
        </a:spcBef>
        <a:spcAft>
          <a:spcPct val="0"/>
        </a:spcAft>
        <a:buSzPct val="100000"/>
        <a:buChar char="»"/>
        <a:defRPr sz="28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L="26060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3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0" y="2783765"/>
            <a:ext cx="22452416" cy="970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546" tIns="121546" rIns="121546" bIns="12154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352034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2539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5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" name="Группа"/>
          <p:cNvGrpSpPr/>
          <p:nvPr/>
        </p:nvGrpSpPr>
        <p:grpSpPr>
          <a:xfrm>
            <a:off x="20899196" y="-48487"/>
            <a:ext cx="2995485" cy="2388088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5122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7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69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5349" y="815153"/>
            <a:ext cx="16552784" cy="18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  <a:ln w="12700">
            <a:miter lim="400000"/>
          </a:ln>
        </p:spPr>
        <p:txBody>
          <a:bodyPr wrap="none" lIns="45719" tIns="45719" rIns="45719" bIns="45719">
            <a:spAutoFit/>
          </a:bodyPr>
          <a:lstStyle>
            <a:lvl1pPr algn="r">
              <a:def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822539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ru-RU" kern="0" smtClean="0"/>
              <a:pPr defTabSz="822539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187917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  <p:sldLayoutId id="2147484862" r:id="rId15"/>
    <p:sldLayoutId id="2147484863" r:id="rId16"/>
    <p:sldLayoutId id="2147484864" r:id="rId17"/>
    <p:sldLayoutId id="2147484865" r:id="rId18"/>
    <p:sldLayoutId id="2147484866" r:id="rId19"/>
    <p:sldLayoutId id="2147484867" r:id="rId20"/>
    <p:sldLayoutId id="2147484868" r:id="rId21"/>
    <p:sldLayoutId id="2147484869" r:id="rId22"/>
    <p:sldLayoutId id="2147484870" r:id="rId23"/>
    <p:sldLayoutId id="2147484871" r:id="rId24"/>
    <p:sldLayoutId id="2147484872" r:id="rId25"/>
    <p:sldLayoutId id="2147484873" r:id="rId26"/>
    <p:sldLayoutId id="2147484874" r:id="rId27"/>
    <p:sldLayoutId id="2147484875" r:id="rId28"/>
    <p:sldLayoutId id="2147484876" r:id="rId29"/>
    <p:sldLayoutId id="2147484877" r:id="rId30"/>
    <p:sldLayoutId id="2147484878" r:id="rId31"/>
    <p:sldLayoutId id="2147484879" r:id="rId32"/>
    <p:sldLayoutId id="2147484880" r:id="rId33"/>
    <p:sldLayoutId id="2147484881" r:id="rId34"/>
    <p:sldLayoutId id="2147484882" r:id="rId35"/>
    <p:sldLayoutId id="2147484883" r:id="rId36"/>
    <p:sldLayoutId id="2147484884" r:id="rId37"/>
    <p:sldLayoutId id="2147484885" r:id="rId38"/>
    <p:sldLayoutId id="2147484886" r:id="rId39"/>
    <p:sldLayoutId id="2147484887" r:id="rId40"/>
    <p:sldLayoutId id="2147484888" r:id="rId41"/>
    <p:sldLayoutId id="2147484889" r:id="rId42"/>
    <p:sldLayoutId id="2147484890" r:id="rId43"/>
    <p:sldLayoutId id="2147484891" r:id="rId44"/>
    <p:sldLayoutId id="2147484892" r:id="rId45"/>
    <p:sldLayoutId id="2147484893" r:id="rId46"/>
    <p:sldLayoutId id="2147484894" r:id="rId47"/>
    <p:sldLayoutId id="2147484895" r:id="rId48"/>
    <p:sldLayoutId id="2147484896" r:id="rId49"/>
    <p:sldLayoutId id="2147484897" r:id="rId50"/>
    <p:sldLayoutId id="2147484898" r:id="rId51"/>
    <p:sldLayoutId id="2147484899" r:id="rId52"/>
    <p:sldLayoutId id="2147484900" r:id="rId53"/>
    <p:sldLayoutId id="2147484901" r:id="rId54"/>
    <p:sldLayoutId id="2147484902" r:id="rId55"/>
    <p:sldLayoutId id="2147484903" r:id="rId56"/>
    <p:sldLayoutId id="2147484904" r:id="rId57"/>
    <p:sldLayoutId id="2147484905" r:id="rId58"/>
    <p:sldLayoutId id="2147484906" r:id="rId59"/>
    <p:sldLayoutId id="2147484907" r:id="rId60"/>
    <p:sldLayoutId id="2147484908" r:id="rId61"/>
    <p:sldLayoutId id="2147484909" r:id="rId62"/>
    <p:sldLayoutId id="2147484910" r:id="rId63"/>
    <p:sldLayoutId id="2147484911" r:id="rId64"/>
    <p:sldLayoutId id="2147484912" r:id="rId65"/>
    <p:sldLayoutId id="2147484913" r:id="rId66"/>
    <p:sldLayoutId id="2147484914" r:id="rId67"/>
  </p:sldLayoutIdLst>
  <p:transition spd="med"/>
  <p:txStyles>
    <p:titleStyle>
      <a:lvl1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51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2858" marR="0" indent="-427144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10002" marR="0" indent="-398574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45357" marR="0" indent="-478393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01068" marR="0" indent="-478393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97140" marR="0" indent="-318925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52617" marR="0" indent="-318925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8208" marR="0" indent="-318928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3925" marR="0" indent="-318928" algn="l" defTabSz="1215122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25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0" y="2783765"/>
            <a:ext cx="22452416" cy="970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661" tIns="121661" rIns="121661" bIns="121661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351911" y="11816816"/>
            <a:ext cx="1522957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3454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5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" name="Группа"/>
          <p:cNvGrpSpPr/>
          <p:nvPr/>
        </p:nvGrpSpPr>
        <p:grpSpPr>
          <a:xfrm>
            <a:off x="20899074" y="-48487"/>
            <a:ext cx="2995485" cy="2388088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216383" fontAlgn="auto" hangingPunct="0">
                <a:spcBef>
                  <a:spcPts val="701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7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70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5349" y="815153"/>
            <a:ext cx="16552784" cy="18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81" y="12715995"/>
            <a:ext cx="468504" cy="461664"/>
          </a:xfrm>
          <a:prstGeom prst="rect">
            <a:avLst/>
          </a:prstGeom>
          <a:ln w="12700">
            <a:miter lim="400000"/>
          </a:ln>
        </p:spPr>
        <p:txBody>
          <a:bodyPr wrap="none" lIns="45719" tIns="45719" rIns="45719" bIns="45719">
            <a:spAutoFit/>
          </a:bodyPr>
          <a:lstStyle>
            <a:lvl1pPr algn="r">
              <a:def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823454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ru-RU" kern="0" smtClean="0"/>
              <a:pPr defTabSz="823454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363911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117" r:id="rId2"/>
    <p:sldLayoutId id="2147485118" r:id="rId3"/>
    <p:sldLayoutId id="2147485119" r:id="rId4"/>
    <p:sldLayoutId id="2147485120" r:id="rId5"/>
    <p:sldLayoutId id="2147485121" r:id="rId6"/>
    <p:sldLayoutId id="2147485122" r:id="rId7"/>
    <p:sldLayoutId id="2147485123" r:id="rId8"/>
    <p:sldLayoutId id="2147485124" r:id="rId9"/>
    <p:sldLayoutId id="2147485125" r:id="rId10"/>
    <p:sldLayoutId id="2147485126" r:id="rId11"/>
    <p:sldLayoutId id="2147485127" r:id="rId12"/>
    <p:sldLayoutId id="2147485128" r:id="rId13"/>
    <p:sldLayoutId id="2147485129" r:id="rId14"/>
    <p:sldLayoutId id="2147485130" r:id="rId15"/>
    <p:sldLayoutId id="2147485131" r:id="rId16"/>
    <p:sldLayoutId id="2147485132" r:id="rId17"/>
    <p:sldLayoutId id="2147485133" r:id="rId18"/>
    <p:sldLayoutId id="2147485134" r:id="rId19"/>
    <p:sldLayoutId id="2147485135" r:id="rId20"/>
    <p:sldLayoutId id="2147485136" r:id="rId21"/>
    <p:sldLayoutId id="2147485137" r:id="rId22"/>
    <p:sldLayoutId id="2147485138" r:id="rId23"/>
    <p:sldLayoutId id="2147485139" r:id="rId24"/>
    <p:sldLayoutId id="2147485140" r:id="rId25"/>
    <p:sldLayoutId id="2147485141" r:id="rId26"/>
    <p:sldLayoutId id="2147485142" r:id="rId27"/>
    <p:sldLayoutId id="2147485143" r:id="rId28"/>
    <p:sldLayoutId id="2147485144" r:id="rId29"/>
    <p:sldLayoutId id="2147485145" r:id="rId30"/>
    <p:sldLayoutId id="2147485146" r:id="rId31"/>
    <p:sldLayoutId id="2147485147" r:id="rId32"/>
    <p:sldLayoutId id="2147485148" r:id="rId33"/>
    <p:sldLayoutId id="2147485149" r:id="rId34"/>
    <p:sldLayoutId id="2147485150" r:id="rId35"/>
    <p:sldLayoutId id="2147485151" r:id="rId36"/>
    <p:sldLayoutId id="2147485152" r:id="rId37"/>
    <p:sldLayoutId id="2147485153" r:id="rId38"/>
    <p:sldLayoutId id="2147485154" r:id="rId39"/>
    <p:sldLayoutId id="2147485155" r:id="rId40"/>
    <p:sldLayoutId id="2147485156" r:id="rId41"/>
    <p:sldLayoutId id="2147485157" r:id="rId42"/>
    <p:sldLayoutId id="2147485158" r:id="rId43"/>
    <p:sldLayoutId id="2147485159" r:id="rId44"/>
    <p:sldLayoutId id="2147485160" r:id="rId45"/>
    <p:sldLayoutId id="2147485161" r:id="rId46"/>
    <p:sldLayoutId id="2147485162" r:id="rId47"/>
    <p:sldLayoutId id="2147485163" r:id="rId48"/>
    <p:sldLayoutId id="2147485164" r:id="rId49"/>
    <p:sldLayoutId id="2147485165" r:id="rId50"/>
    <p:sldLayoutId id="2147485166" r:id="rId51"/>
    <p:sldLayoutId id="2147485167" r:id="rId52"/>
    <p:sldLayoutId id="2147485168" r:id="rId53"/>
    <p:sldLayoutId id="2147485169" r:id="rId54"/>
    <p:sldLayoutId id="2147485170" r:id="rId55"/>
    <p:sldLayoutId id="2147485171" r:id="rId56"/>
    <p:sldLayoutId id="2147485172" r:id="rId57"/>
    <p:sldLayoutId id="2147485173" r:id="rId58"/>
    <p:sldLayoutId id="2147485174" r:id="rId59"/>
    <p:sldLayoutId id="2147485175" r:id="rId60"/>
    <p:sldLayoutId id="2147485176" r:id="rId61"/>
    <p:sldLayoutId id="2147485177" r:id="rId62"/>
    <p:sldLayoutId id="2147485178" r:id="rId63"/>
    <p:sldLayoutId id="2147485179" r:id="rId64"/>
    <p:sldLayoutId id="2147485180" r:id="rId65"/>
    <p:sldLayoutId id="2147485181" r:id="rId66"/>
    <p:sldLayoutId id="2147485182" r:id="rId67"/>
    <p:sldLayoutId id="2147485183" r:id="rId68"/>
  </p:sldLayoutIdLst>
  <p:transition spd="med"/>
  <p:txStyles>
    <p:titleStyle>
      <a:lvl1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6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3775" marR="0" indent="-427600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11378" marR="0" indent="-399027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47306" marR="0" indent="-478908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03476" marR="0" indent="-478908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99892" marR="0" indent="-319269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55884" marR="0" indent="-319269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11992" marR="0" indent="-319272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8167" marR="0" indent="-319272" algn="l" defTabSz="1216383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Заголовок 1"/>
          <p:cNvSpPr txBox="1">
            <a:spLocks noGrp="1"/>
          </p:cNvSpPr>
          <p:nvPr>
            <p:ph type="title"/>
          </p:nvPr>
        </p:nvSpPr>
        <p:spPr>
          <a:xfrm>
            <a:off x="0" y="4838719"/>
            <a:ext cx="24384000" cy="4057651"/>
          </a:xfrm>
        </p:spPr>
        <p:txBody>
          <a:bodyPr/>
          <a:lstStyle/>
          <a:p>
            <a:pPr eaLnBrk="1" hangingPunct="1"/>
            <a:r>
              <a:rPr lang="ru-RU" altLang="ru-RU" sz="4700" dirty="0" smtClean="0">
                <a:latin typeface="Cambria" pitchFamily="18" charset="0"/>
                <a:cs typeface="Arial" pitchFamily="34" charset="0"/>
              </a:rPr>
              <a:t>Об особенностях проведения ГИА-9 и ГИА-11</a:t>
            </a:r>
            <a:br>
              <a:rPr lang="ru-RU" altLang="ru-RU" sz="4700" dirty="0" smtClean="0">
                <a:latin typeface="Cambria" pitchFamily="18" charset="0"/>
                <a:cs typeface="Arial" pitchFamily="34" charset="0"/>
              </a:rPr>
            </a:br>
            <a:r>
              <a:rPr lang="ru-RU" altLang="ru-RU" sz="4700" dirty="0" smtClean="0">
                <a:latin typeface="Cambria" pitchFamily="18" charset="0"/>
                <a:cs typeface="Arial" pitchFamily="34" charset="0"/>
              </a:rPr>
              <a:t> для лиц с ограниченными возможностями здоровья, детей-инвалидов и инвалидов</a:t>
            </a:r>
            <a:endParaRPr lang="ru-RU" altLang="ru-RU" sz="47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53955" name="Текст 3"/>
          <p:cNvSpPr txBox="1">
            <a:spLocks noGrp="1"/>
          </p:cNvSpPr>
          <p:nvPr>
            <p:ph type="body" idx="13"/>
          </p:nvPr>
        </p:nvSpPr>
        <p:spPr>
          <a:xfrm>
            <a:off x="0" y="11109326"/>
            <a:ext cx="24384000" cy="1740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3700" dirty="0" smtClean="0">
                <a:latin typeface="Cambria" pitchFamily="18" charset="0"/>
                <a:cs typeface="Arial" pitchFamily="34" charset="0"/>
              </a:rPr>
              <a:t>Начальник отдела нормативно-методического обеспечения Управления организации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3700" dirty="0" smtClean="0">
                <a:latin typeface="Cambria" pitchFamily="18" charset="0"/>
                <a:cs typeface="Arial" pitchFamily="34" charset="0"/>
              </a:rPr>
              <a:t> и проведения государственной итоговой аттестации</a:t>
            </a:r>
            <a:endParaRPr lang="ru-RU" altLang="ru-RU" sz="3700" dirty="0">
              <a:latin typeface="Cambria" pitchFamily="18" charset="0"/>
              <a:cs typeface="Arial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3700" b="1" dirty="0" smtClean="0">
                <a:latin typeface="Cambria" pitchFamily="18" charset="0"/>
                <a:cs typeface="Arial" pitchFamily="34" charset="0"/>
              </a:rPr>
              <a:t>Дарья Олеговна Саламадина</a:t>
            </a:r>
            <a:endParaRPr lang="ru-RU" altLang="ru-RU" sz="3700" b="1" dirty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39"/>
            <a:ext cx="19839079" cy="1198938"/>
          </a:xfrm>
        </p:spPr>
        <p:txBody>
          <a:bodyPr/>
          <a:lstStyle/>
          <a:p>
            <a:r>
              <a:rPr lang="ru-RU" sz="4800" dirty="0" smtClean="0">
                <a:latin typeface="Cambria" pitchFamily="18" charset="0"/>
                <a:ea typeface="Cambria" pitchFamily="18" charset="0"/>
              </a:rPr>
              <a:t>СПЕЦИАЛЬНЫЕ </a:t>
            </a:r>
            <a:r>
              <a:rPr lang="ru-RU" sz="4800" dirty="0">
                <a:latin typeface="Cambria" pitchFamily="18" charset="0"/>
                <a:ea typeface="Cambria" pitchFamily="18" charset="0"/>
              </a:rPr>
              <a:t>условия, учитывающие состояние </a:t>
            </a:r>
            <a:r>
              <a:rPr lang="ru-RU" sz="4800" dirty="0" smtClean="0">
                <a:latin typeface="Cambria" pitchFamily="18" charset="0"/>
                <a:ea typeface="Cambria" pitchFamily="18" charset="0"/>
              </a:rPr>
              <a:t>здоровья</a:t>
            </a:r>
            <a:endParaRPr lang="ru-RU" sz="48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0599372"/>
              </p:ext>
            </p:extLst>
          </p:nvPr>
        </p:nvGraphicFramePr>
        <p:xfrm>
          <a:off x="882801" y="2124919"/>
          <a:ext cx="20547410" cy="20421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20547410"/>
              </a:tblGrid>
              <a:tr h="1688878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ОИВ обеспечивают создание </a:t>
                      </a:r>
                      <a:r>
                        <a:rPr kumimoji="0" lang="ru-RU" sz="3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СПЕЦИАЛЬНЫХ условий</a:t>
                      </a: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проведения экзамена: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3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копии рекомендации ПМПК</a:t>
                      </a: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</a:t>
                      </a: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с ОВЗ;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3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оригинала (копии) справки, подтверждающей инвалидность + копии рекомендаций ПМПК</a:t>
                      </a: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</a:t>
                      </a: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- детей-инвалидов и инвалидов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 descr="https://img11.postila.ru/data/d8/ec/fe/6d/d8ecfe6d52a56c5d98d4d1ddbd7a4d5c43004e5f734bc9187f9f7ab585b161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299" y="6496612"/>
            <a:ext cx="5060701" cy="5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4621496"/>
              </p:ext>
            </p:extLst>
          </p:nvPr>
        </p:nvGraphicFramePr>
        <p:xfrm>
          <a:off x="766719" y="5833970"/>
          <a:ext cx="7639058" cy="688206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7639058"/>
              </a:tblGrid>
              <a:tr h="6882062">
                <a:tc>
                  <a:txBody>
                    <a:bodyPr/>
                    <a:lstStyle/>
                    <a:p>
                      <a:pPr algn="ctr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Ассистенты проходят соответствующую подготовку.</a:t>
                      </a: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algn="just"/>
                      <a:r>
                        <a:rPr lang="ru-RU" sz="3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 может быть:</a:t>
                      </a:r>
                      <a:endParaRPr lang="ru-RU" sz="3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работник образовательной организации;</a:t>
                      </a:r>
                    </a:p>
                    <a:p>
                      <a:pPr algn="just"/>
                      <a:endParaRPr lang="ru-RU" sz="3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 социальный работник; </a:t>
                      </a:r>
                    </a:p>
                    <a:p>
                      <a:pPr algn="just"/>
                      <a:endParaRPr lang="ru-RU" sz="3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в) в исключительных случаях - родитель (законный представитель) участника экзамена. </a:t>
                      </a:r>
                    </a:p>
                    <a:p>
                      <a:pPr algn="ctr"/>
                      <a:endParaRPr lang="ru-RU" sz="36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8968878"/>
              </p:ext>
            </p:extLst>
          </p:nvPr>
        </p:nvGraphicFramePr>
        <p:xfrm>
          <a:off x="13730000" y="5833970"/>
          <a:ext cx="7700211" cy="688206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7700211"/>
              </a:tblGrid>
              <a:tr h="6882062">
                <a:tc>
                  <a:txBody>
                    <a:bodyPr/>
                    <a:lstStyle/>
                    <a:p>
                      <a:pPr algn="l"/>
                      <a:r>
                        <a:rPr lang="ru-RU" sz="3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</a:t>
                      </a:r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3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НЕ может быть</a:t>
                      </a:r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</a:t>
                      </a:r>
                    </a:p>
                    <a:p>
                      <a:pPr algn="just"/>
                      <a:endParaRPr lang="ru-RU" sz="3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учитель-предметник при проведении экзамена по данному учебному предмету; </a:t>
                      </a:r>
                    </a:p>
                    <a:p>
                      <a:pPr algn="just"/>
                      <a:endParaRPr lang="ru-RU" sz="3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б)педагогические работники, являющиеся учителями участников экзамена, сдающих экзамен в данном ППЭ </a:t>
                      </a:r>
                    </a:p>
                    <a:p>
                      <a:pPr algn="just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(</a:t>
                      </a:r>
                      <a:r>
                        <a:rPr lang="ru-RU" sz="3000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исключение:</a:t>
                      </a:r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ППЭ ТОМ; ППЭ, расположенные за пределами территории Российской Федерации; ППЭ в тюрьмах).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2801" y="4711692"/>
            <a:ext cx="95413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 Medium"/>
              </a:rPr>
              <a:t>1. Присутствие ассистентов: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922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Функции ассистентов: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073" y="1861456"/>
            <a:ext cx="22059041" cy="110788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412" tIns="182654" rIns="365412" bIns="182654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Сопровождение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участника экзамена 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ППЭ;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Техническая помощь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в части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передвижения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 по ППЭ,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ориентации 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и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получении информации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(не относящейся к содержанию и выполнению заданий экзаменационной работы);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Помощь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 обеспечении коммуникации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(с сотрудниками ППЭ), в том числе с использованием коммуникативных устройств, средств альтернативной коммуникации (за исключением средств связи, фото-, аудио- и видеоаппаратуры);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Помощь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 использовании технических средств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, необходимых для выполнения заданий, технических средств реабилитации (изделий) и обучения;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Помощь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 ведении записей,  чтении заданий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(оказывают помощь в фиксации положения тела, ручки в кисти руки; помогают при оформлении регистрационных полей бланков экзаменационной работы; переносят ответы в экзаменационные бланки), приведении в порядок рабочего места и подготовке необходимых принадлежностей; удержании КИМ в вертикальном положении, фиксации строки/абзаца (для обучающихся с нарушением опорно-двигательного аппарата);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Техническая помощь при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выполнение </a:t>
            </a: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письменной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экзаменационной работы на компьютере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(настройки на экране; изменение (увеличение) шрифта; расположение экзаменационного материала на экране компьютера с учетом особенностей зрения и др.);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Вызов медперсонала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(при необходимости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).</a:t>
            </a:r>
            <a:endParaRPr lang="ru-RU" sz="35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218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0344" y="679737"/>
            <a:ext cx="18892156" cy="2422691"/>
          </a:xfrm>
        </p:spPr>
        <p:txBody>
          <a:bodyPr/>
          <a:lstStyle/>
          <a:p>
            <a:r>
              <a:rPr lang="ru-RU" sz="4800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. СПЕЦИАЛЬНЫЕ условия, учитывающие состояние здоровья: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и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спользование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на экзамене необходимых для выполнения заданий технических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средств</a:t>
            </a:r>
            <a:r>
              <a:rPr lang="ru-RU" dirty="0">
                <a:latin typeface="Cambria" pitchFamily="18" charset="0"/>
                <a:ea typeface="Cambria" pitchFamily="18" charset="0"/>
              </a:rPr>
              <a:t/>
            </a:r>
            <a:br>
              <a:rPr lang="ru-RU" dirty="0">
                <a:latin typeface="Cambria" pitchFamily="18" charset="0"/>
                <a:ea typeface="Cambria" pitchFamily="18" charset="0"/>
              </a:rPr>
            </a:b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 descr="C:\Users\ekaselez\Desktop\magnifying-glass-1020142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3512" y="4331366"/>
            <a:ext cx="6769767" cy="67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28776186"/>
              </p:ext>
            </p:extLst>
          </p:nvPr>
        </p:nvGraphicFramePr>
        <p:xfrm>
          <a:off x="662731" y="2863516"/>
          <a:ext cx="17817774" cy="980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3636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8" y="408214"/>
            <a:ext cx="19887206" cy="2570034"/>
          </a:xfrm>
        </p:spPr>
        <p:txBody>
          <a:bodyPr/>
          <a:lstStyle/>
          <a:p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3. СПЕЦИАЛЬНЫЕ </a:t>
            </a:r>
            <a:r>
              <a:rPr lang="ru-RU" sz="4800" b="0" dirty="0">
                <a:latin typeface="Cambria" pitchFamily="18" charset="0"/>
                <a:ea typeface="Cambria" pitchFamily="18" charset="0"/>
              </a:rPr>
              <a:t>условия, учитывающие состояние здоровья: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Выполнение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письменной экзаменационной работы на компьютере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по желанию)</a:t>
            </a:r>
            <a:br>
              <a:rPr lang="ru-RU" dirty="0">
                <a:latin typeface="Cambria" pitchFamily="18" charset="0"/>
                <a:ea typeface="Cambria" pitchFamily="18" charset="0"/>
              </a:rPr>
            </a:b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4" name="Picture 4" descr="C:\Users\ekaselez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7979" y="6988949"/>
            <a:ext cx="6617368" cy="50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3048" y="6962741"/>
            <a:ext cx="16734933" cy="58477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glow rad="101600">
              <a:schemeClr val="tx2">
                <a:lumMod val="5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2800" b="1" dirty="0" smtClean="0"/>
          </a:p>
          <a:p>
            <a:r>
              <a:rPr lang="ru-RU" sz="3600" b="1" dirty="0">
                <a:latin typeface="Cambria" pitchFamily="18" charset="0"/>
                <a:ea typeface="Cambria" pitchFamily="18" charset="0"/>
              </a:rPr>
              <a:t>Р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уководителю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ППЭ совместно с техническим специалистом 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рекомендуется: </a:t>
            </a:r>
          </a:p>
          <a:p>
            <a:r>
              <a:rPr lang="ru-RU" sz="3600" u="sng" dirty="0">
                <a:latin typeface="Cambria" pitchFamily="18" charset="0"/>
                <a:ea typeface="Cambria" pitchFamily="18" charset="0"/>
              </a:rPr>
              <a:t>П</a:t>
            </a:r>
            <a:r>
              <a:rPr lang="ru-RU" sz="3600" u="sng" dirty="0" smtClean="0">
                <a:latin typeface="Cambria" pitchFamily="18" charset="0"/>
                <a:ea typeface="Cambria" pitchFamily="18" charset="0"/>
              </a:rPr>
              <a:t>роизвести контроль готовности рабочего места, оборудованного компьютером: </a:t>
            </a:r>
            <a:endParaRPr lang="ru-RU" sz="3600" u="sng" dirty="0">
              <a:latin typeface="Cambria" pitchFamily="18" charset="0"/>
              <a:ea typeface="Cambria" pitchFamily="18" charset="0"/>
            </a:endParaRPr>
          </a:p>
          <a:p>
            <a:r>
              <a:rPr lang="ru-RU" sz="3600" dirty="0" smtClean="0">
                <a:latin typeface="Cambria" pitchFamily="18" charset="0"/>
                <a:ea typeface="Cambria" pitchFamily="18" charset="0"/>
              </a:rPr>
              <a:t>- компьютерная мышь (ножная мышь, роллер, джойстик, головная мышь и др.); - диагональ монитора не менее 19 дюймов;</a:t>
            </a:r>
          </a:p>
          <a:p>
            <a:r>
              <a:rPr lang="ru-RU" sz="3600" dirty="0" smtClean="0">
                <a:latin typeface="Cambria" pitchFamily="18" charset="0"/>
                <a:ea typeface="Cambria" pitchFamily="18" charset="0"/>
              </a:rPr>
              <a:t>- клавиатура с увеличенным размером клавиш или виртуальная клавиатура,     с возможностью подключения специальных настроек: увеличение курсора, замедление скорости перемещения курсора, включение опции увеличения области просмотра и др.).</a:t>
            </a:r>
          </a:p>
          <a:p>
            <a:endParaRPr lang="ru-RU" sz="2800" dirty="0"/>
          </a:p>
        </p:txBody>
      </p:sp>
      <p:pic>
        <p:nvPicPr>
          <p:cNvPr id="5125" name="Picture 5" descr="C:\Users\ekaselez\Desktop\2448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54" y="2978248"/>
            <a:ext cx="463627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49686" y="3883718"/>
            <a:ext cx="15020568" cy="184665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Компьютер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должен быть 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без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выхода в сеть «Интернет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»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78482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7517" y="679741"/>
            <a:ext cx="19839078" cy="139025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СПЕЦИАЛЬНЫЕ </a:t>
            </a:r>
            <a:r>
              <a:rPr lang="ru-RU" sz="4800" b="0" dirty="0">
                <a:latin typeface="Cambria" pitchFamily="18" charset="0"/>
                <a:ea typeface="Cambria" pitchFamily="18" charset="0"/>
              </a:rPr>
              <a:t>условия проведения экзаменов </a:t>
            </a:r>
            <a:r>
              <a:rPr lang="ru-RU" sz="4800" dirty="0">
                <a:latin typeface="Cambria" pitchFamily="18" charset="0"/>
                <a:ea typeface="Cambria" pitchFamily="18" charset="0"/>
              </a:rPr>
              <a:t>в зависимости от категории нозологической группы:</a:t>
            </a:r>
            <a:br>
              <a:rPr lang="ru-RU" sz="4800" dirty="0">
                <a:latin typeface="Cambria" pitchFamily="18" charset="0"/>
                <a:ea typeface="Cambria" pitchFamily="18" charset="0"/>
              </a:rPr>
            </a:br>
            <a:endParaRPr lang="ru-RU" sz="4800" b="0" i="1" dirty="0">
              <a:latin typeface="Cambria" panose="02040503050406030204" pitchFamily="18" charset="0"/>
              <a:ea typeface="Cambr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27125"/>
              </p:ext>
            </p:extLst>
          </p:nvPr>
        </p:nvGraphicFramePr>
        <p:xfrm>
          <a:off x="577517" y="2413686"/>
          <a:ext cx="23004378" cy="1011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04378"/>
              </a:tblGrid>
              <a:tr h="594209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u="none" strike="noStrike" cap="none" spc="0" baseline="0" dirty="0" smtClean="0">
                          <a:ln>
                            <a:noFill/>
                          </a:ln>
                          <a:effectLst/>
                          <a:uFillTx/>
                          <a:latin typeface="Cambria" pitchFamily="18" charset="0"/>
                          <a:ea typeface="Cambria" pitchFamily="18" charset="0"/>
                          <a:sym typeface="Arial"/>
                        </a:rPr>
                        <a:t>Для слабослышащих участников экзамена: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оборудование аудитории для проведения экзамена звукоусиливающей аппаратурой как коллективного, так и индивидуального пользования;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специальные ЭМ ГВЭ, не содержащие звуковых образов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Для глухих, позднооглохших и слабослышащих участников экзамена</a:t>
                      </a:r>
                      <a:r>
                        <a:rPr lang="ru-RU" sz="3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</a:t>
                      </a:r>
                      <a:endParaRPr lang="ru-RU" sz="3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привлечение при необходимости ассистента-</a:t>
                      </a:r>
                      <a:r>
                        <a:rPr lang="ru-RU" sz="3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сурдопереводчика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выдача правил по заполнению бланков ГИА в печатном виде на бумажном носителе;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специальные ЭМ ГВЭ, не содержащие звуковых образов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Для слепых, </a:t>
                      </a:r>
                      <a:r>
                        <a:rPr lang="ru-RU" sz="34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поздноослепших</a:t>
                      </a:r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участников экзамена</a:t>
                      </a:r>
                      <a:r>
                        <a:rPr lang="ru-RU" sz="3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оформление ЭМ рельефно-точечным шрифтом Брайля или в виде электронного документа, доступного с помощью компьютера;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выполнение письменной экзаменационной работы рельефно-точечным шрифтом Брайля или на компьютере;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обеспечение достаточным количеством специальных принадлежностей для оформления ответов рельефно-точечным шрифтом Брайля, компьютером;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специальные ЭМ ГВЭ, не содержащие визуальных образов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Для слабовидящих участников экзамена</a:t>
                      </a:r>
                      <a:r>
                        <a:rPr lang="ru-RU" sz="3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копирование ЭМ в день проведения экзамена в аудитории  в присутствии членов ГЭК в увеличенном размере;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обеспечение аудиторий для проведения экзаменов увеличительными устройствами;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индивидуальное равномерное освещение не менее 300 люкс.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0841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8" y="549109"/>
            <a:ext cx="19660323" cy="1473097"/>
          </a:xfrm>
        </p:spPr>
        <p:txBody>
          <a:bodyPr/>
          <a:lstStyle/>
          <a:p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5. СПЕЦИАЛЬНЫЕ </a:t>
            </a:r>
            <a:r>
              <a:rPr lang="ru-RU" sz="4800" b="0" dirty="0">
                <a:latin typeface="Cambria" pitchFamily="18" charset="0"/>
                <a:ea typeface="Cambria" pitchFamily="18" charset="0"/>
              </a:rPr>
              <a:t>условия, учитывающие состояние здоровья: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тдельная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аудитория в ППЭ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G:\человечки\c17033ddd55ecdf5f16c90daa55576ba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762" y="4416448"/>
            <a:ext cx="6075881" cy="518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047" y="2731440"/>
            <a:ext cx="7711246" cy="27699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/>
            <a:r>
              <a:rPr lang="ru-RU" sz="3600" dirty="0">
                <a:latin typeface="Cambria" pitchFamily="18" charset="0"/>
                <a:ea typeface="Cambria" pitchFamily="18" charset="0"/>
              </a:rPr>
              <a:t>В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идеонаблюдение 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без трансляции видеозаписи в «Интернет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»</a:t>
            </a:r>
          </a:p>
          <a:p>
            <a:pPr algn="ctr"/>
            <a:r>
              <a:rPr lang="ru-RU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(в режиме «офлайн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») </a:t>
            </a:r>
          </a:p>
          <a:p>
            <a:pPr algn="ctr"/>
            <a:r>
              <a:rPr lang="ru-RU" sz="3600" i="1" dirty="0" smtClean="0">
                <a:latin typeface="Cambria" pitchFamily="18" charset="0"/>
                <a:ea typeface="Cambria" pitchFamily="18" charset="0"/>
              </a:rPr>
              <a:t>(при проведении ГИА-11 необходимо согласовать с Рособрнадзором)</a:t>
            </a:r>
            <a:endParaRPr lang="ru-RU" sz="36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20255" y="2731440"/>
            <a:ext cx="8654143" cy="9456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0000" tIns="0" rIns="0" bIns="0" numCol="1" spcCol="38100" rtlCol="0" anchor="ctr">
            <a:spAutoFit/>
          </a:bodyPr>
          <a:lstStyle/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</a:rPr>
              <a:t>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екомендуется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формировать отдельные аудитории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для следующих участников экзамена с ОВЗ, детей-инвалидов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                            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инвалидов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algn="ctr"/>
            <a:endParaRPr lang="ru-RU" sz="1400" dirty="0">
              <a:latin typeface="Cambria" pitchFamily="18" charset="0"/>
              <a:ea typeface="Cambria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слепых, </a:t>
            </a:r>
            <a:r>
              <a:rPr lang="ru-RU" sz="3150" dirty="0" err="1">
                <a:latin typeface="Cambria" pitchFamily="18" charset="0"/>
                <a:ea typeface="Cambria" pitchFamily="18" charset="0"/>
              </a:rPr>
              <a:t>поздноослепших</a:t>
            </a:r>
            <a:r>
              <a:rPr lang="ru-RU" sz="3150" dirty="0">
                <a:latin typeface="Cambria" pitchFamily="18" charset="0"/>
                <a:ea typeface="Cambria" pitchFamily="18" charset="0"/>
              </a:rPr>
              <a:t>, слабовидящих;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глухих, позднооглохших;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слабослышащих;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тяжелыми нарушениями речи;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нарушениями опорно-двигательного аппарата;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задержкой психического развития;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расстройствами аутистического спектра;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иных категорий участников экзамена, которым требуется создание специальных условий (диабет, онкология, астма, порок сердца, </a:t>
            </a:r>
            <a:r>
              <a:rPr lang="ru-RU" sz="3150" dirty="0" err="1">
                <a:latin typeface="Cambria" pitchFamily="18" charset="0"/>
                <a:ea typeface="Cambria" pitchFamily="18" charset="0"/>
              </a:rPr>
              <a:t>энурез</a:t>
            </a:r>
            <a:r>
              <a:rPr lang="ru-RU" sz="3150" dirty="0">
                <a:latin typeface="Cambria" pitchFamily="18" charset="0"/>
                <a:ea typeface="Cambria" pitchFamily="18" charset="0"/>
              </a:rPr>
              <a:t>, язва и др</a:t>
            </a:r>
            <a:r>
              <a:rPr lang="ru-RU" sz="3150" dirty="0" smtClean="0">
                <a:latin typeface="Cambria" pitchFamily="18" charset="0"/>
                <a:ea typeface="Cambria" pitchFamily="18" charset="0"/>
              </a:rPr>
              <a:t>.).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ru-RU" sz="3150" dirty="0">
              <a:latin typeface="Cambria" pitchFamily="18" charset="0"/>
              <a:ea typeface="Cambria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sz="3150" dirty="0" smtClean="0">
              <a:latin typeface="Cambria" pitchFamily="18" charset="0"/>
              <a:ea typeface="Cambria" pitchFamily="18" charset="0"/>
            </a:endParaRPr>
          </a:p>
          <a:p>
            <a:pPr lvl="0"/>
            <a:endParaRPr lang="ru-RU" sz="315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045" y="6831211"/>
            <a:ext cx="7711248" cy="27699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latin typeface="Cambria" pitchFamily="18" charset="0"/>
                <a:ea typeface="Cambria" pitchFamily="18" charset="0"/>
              </a:rPr>
              <a:t>В одной аудитории могут находиться слабослышащие участники экзамена и участники экзамена с тяжелыми нарушениями 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речи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itchFamily="18" charset="0"/>
              <a:ea typeface="Cambria" pitchFamily="18" charset="0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044" y="10408252"/>
            <a:ext cx="13798369" cy="15388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/>
            <a:r>
              <a:rPr lang="ru-RU" sz="3600" dirty="0" smtClean="0">
                <a:latin typeface="Cambria" pitchFamily="18" charset="0"/>
                <a:ea typeface="Cambria" pitchFamily="18" charset="0"/>
              </a:rPr>
              <a:t>При 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нахождении в аудитории ассистента-</a:t>
            </a:r>
            <a:r>
              <a:rPr lang="ru-RU" sz="3600" dirty="0" err="1">
                <a:latin typeface="Cambria" pitchFamily="18" charset="0"/>
                <a:ea typeface="Cambria" pitchFamily="18" charset="0"/>
              </a:rPr>
              <a:t>сурдопереводчика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 необходимо предусмотреть отдельные 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аудитории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33300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500124"/>
            <a:ext cx="19823610" cy="1702515"/>
          </a:xfrm>
        </p:spPr>
        <p:txBody>
          <a:bodyPr/>
          <a:lstStyle/>
          <a:p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6. </a:t>
            </a:r>
            <a:r>
              <a:rPr lang="ru-RU" sz="4800" b="0" dirty="0">
                <a:latin typeface="Cambria" pitchFamily="18" charset="0"/>
                <a:ea typeface="Cambria" pitchFamily="18" charset="0"/>
              </a:rPr>
              <a:t>СПЕЦИАЛЬНЫЕ условия, учитывающие состояние здоровья: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рганизация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ППЭ на дому, в медицинской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711354366"/>
              </p:ext>
            </p:extLst>
          </p:nvPr>
        </p:nvGraphicFramePr>
        <p:xfrm>
          <a:off x="783047" y="2382252"/>
          <a:ext cx="22293521" cy="1056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4281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Новая редакция МР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320" y="1862613"/>
            <a:ext cx="10165623" cy="64017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b="1" dirty="0">
                <a:latin typeface="Cambria" pitchFamily="18" charset="0"/>
                <a:ea typeface="Cambria" pitchFamily="18" charset="0"/>
              </a:rPr>
              <a:t>По итогам досрочного проведения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экзаменов, а также с учетом поступивших предложений</a:t>
            </a:r>
            <a:endParaRPr lang="ru-RU" dirty="0">
              <a:latin typeface="Cambria" pitchFamily="18" charset="0"/>
              <a:ea typeface="Cambria" pitchFamily="18" charset="0"/>
            </a:endParaRPr>
          </a:p>
          <a:p>
            <a:r>
              <a:rPr lang="ru-RU" dirty="0">
                <a:latin typeface="Cambria" pitchFamily="18" charset="0"/>
                <a:ea typeface="Cambria" pitchFamily="18" charset="0"/>
              </a:rPr>
              <a:t>п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одготовлена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новая редакция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(письмо от 23.04.19                     № 10-302) следующих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МР в части уточнения особенностей проведения ГИА для лиц с ОВЗ, детей-инвалидов и инвалидов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endParaRPr lang="ru-RU" dirty="0">
              <a:latin typeface="Cambria" pitchFamily="18" charset="0"/>
              <a:ea typeface="Cambr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МР по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автоматизированной процедуре проведения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ГВЭ-11 в </a:t>
            </a:r>
            <a:r>
              <a:rPr lang="ru-RU" dirty="0">
                <a:latin typeface="Cambria" pitchFamily="18" charset="0"/>
                <a:ea typeface="Cambria" pitchFamily="18" charset="0"/>
              </a:rPr>
              <a:t>2019 году;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МР по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организации и проведению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ГИА-9 и ГИА-11 в форме ОГЭ и ЕГЭ для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лиц с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ОВЗ,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детей-инвалидов и инвалидов в 2019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году;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МР по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подготовке и проведению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ГИА-9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в 2019 году.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990" y="8541951"/>
            <a:ext cx="10181951" cy="20005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6600" b="1" dirty="0" smtClean="0">
                <a:latin typeface="Cambria" pitchFamily="18" charset="0"/>
                <a:ea typeface="Cambria" pitchFamily="18" charset="0"/>
              </a:rPr>
              <a:t>!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Существенных изменений НЕТ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– утонены и (или) расширены отдельные положения, изложенные ранее в МР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0714" y="1862613"/>
            <a:ext cx="6668161" cy="97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8875" y="2449286"/>
            <a:ext cx="6534446" cy="935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73648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4715" y="284960"/>
            <a:ext cx="18831141" cy="2562111"/>
          </a:xfrm>
          <a:prstGeom prst="rect">
            <a:avLst/>
          </a:prstGeom>
          <a:noFill/>
          <a:effectLst/>
          <a:extLst/>
        </p:spPr>
        <p:txBody>
          <a:bodyPr wrap="square" lIns="68396" tIns="34226" rIns="68396" bIns="34226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defTabSz="911625">
              <a:defRPr/>
            </a:pPr>
            <a:r>
              <a:rPr lang="ru-RU" sz="5400" dirty="0">
                <a:solidFill>
                  <a:schemeClr val="tx1"/>
                </a:solidFill>
              </a:rPr>
              <a:t>НПА и методические документы Рособрнадзора по проведению ГИА-9 и ГИА-11</a:t>
            </a:r>
          </a:p>
          <a:p>
            <a:pPr defTabSz="911625">
              <a:defRPr/>
            </a:pPr>
            <a:endParaRPr lang="ru-RU" altLang="ru-RU" sz="5400" dirty="0">
              <a:solidFill>
                <a:prstClr val="black"/>
              </a:solidFill>
              <a:ea typeface="+mn-ea"/>
              <a:cs typeface="Arial" pitchFamily="34" charset="0"/>
              <a:sym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03159" y="3300377"/>
            <a:ext cx="21921538" cy="84279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Порядок проведения ГИА-9 (приказ Минпросвещения России № 189, Рособрнадзора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  №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1513 от 07.11.2018 (зарегистрирован в Минюсте России 10.12.2018, № 52953);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Порядок проведения ГИА-11 (приказ Минпросвещения России № 190, Рособрнадзора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№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1512 от 07.11.2018 (зарегистрирован в Минюсте России 10.12.2018, № 52952);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Методические рекомендации по организации и проведению ГИА-9 и ГИА-11 в форме ОГЭ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  и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ЕГЭ для лиц с ограниченными возможностями здоровья, детей-инвалидов и инвалидов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     в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2019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году (в редакции письма от 23.04.10 № 10-302);</a:t>
            </a:r>
            <a:endParaRPr lang="ru-RU" sz="4000" dirty="0">
              <a:latin typeface="Cambria" pitchFamily="18" charset="0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Методические рекомендации по подготовке и проведению ГИА-9 в 2019 году (в редакции письма от 23.04.19 № 10-302);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Методические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рекомендации по автоматизированной процедуре проведения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ГВЭ-11                          в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2019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году (в редакции письма от 23.04.19 № 10-302).</a:t>
            </a:r>
            <a:endParaRPr lang="ru-RU" sz="4000" dirty="0">
              <a:effectLst/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24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048" y="679739"/>
            <a:ext cx="19502194" cy="230409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Особенности проведения ГИА-9 и ГИА-11 для </a:t>
            </a:r>
            <a:r>
              <a:rPr lang="ru-RU" dirty="0" smtClean="0">
                <a:latin typeface="Cambria" pitchFamily="18" charset="0"/>
              </a:rPr>
              <a:t>лиц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с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ограниченными</a:t>
            </a:r>
            <a:r>
              <a:rPr lang="ru-RU" dirty="0">
                <a:latin typeface="Cambria" pitchFamily="18" charset="0"/>
              </a:rPr>
              <a:t> возможностями здоровья (ОВЗ</a:t>
            </a:r>
            <a:r>
              <a:rPr lang="ru-RU" dirty="0" smtClean="0">
                <a:latin typeface="Cambria" pitchFamily="18" charset="0"/>
              </a:rPr>
              <a:t>),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детей-инвалидов </a:t>
            </a:r>
            <a:r>
              <a:rPr lang="ru-RU" dirty="0">
                <a:latin typeface="Cambria" pitchFamily="18" charset="0"/>
              </a:rPr>
              <a:t>и инвалидов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7221" y="3323817"/>
            <a:ext cx="21921537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  <a:latin typeface="Cambria" pitchFamily="18" charset="0"/>
              </a:rPr>
              <a:t>Подача заявления на участие в ГИА-9 и ГИА-11:</a:t>
            </a:r>
            <a:endParaRPr lang="ru-RU" sz="4000" dirty="0">
              <a:solidFill>
                <a:srgbClr val="CC0000"/>
              </a:solidFill>
              <a:latin typeface="Cambria" pitchFamily="18" charset="0"/>
            </a:endParaRPr>
          </a:p>
          <a:p>
            <a:pPr algn="ctr"/>
            <a:r>
              <a:rPr lang="ru-RU" sz="4000" dirty="0" smtClean="0">
                <a:latin typeface="Cambria" pitchFamily="18" charset="0"/>
              </a:rPr>
              <a:t>дополнительно </a:t>
            </a:r>
            <a:r>
              <a:rPr lang="ru-RU" sz="4000" dirty="0">
                <a:latin typeface="Cambria" pitchFamily="18" charset="0"/>
              </a:rPr>
              <a:t>к заявлению предоставляются документы, подтверждающие ограничения по здоровью и (или) инвалидность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920915" y="5366084"/>
            <a:ext cx="1756611" cy="141154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397663" y="5346313"/>
            <a:ext cx="1780674" cy="141154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2524" y="7419597"/>
            <a:ext cx="9673392" cy="4669647"/>
          </a:xfrm>
          <a:prstGeom prst="roundRect">
            <a:avLst>
              <a:gd name="adj" fmla="val 17121"/>
            </a:avLst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Лица с ОВЗ: </a:t>
            </a:r>
          </a:p>
          <a:p>
            <a:pPr marL="9144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копия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рекомендаций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ПМПК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для организации проведения экзаменов в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условиях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учитывающих состояние их здоровья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том числе для создания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специальных условий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 проведения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экзаменов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27242" y="6979531"/>
            <a:ext cx="9721516" cy="599313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Дети-инвалиды, инвалиды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 marL="457200" algn="ctr">
              <a:spcAft>
                <a:spcPts val="0"/>
              </a:spcAft>
            </a:pPr>
            <a:endParaRPr lang="ru-RU" b="1" u="sng" dirty="0">
              <a:latin typeface="Cambria" pitchFamily="18" charset="0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-  для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организации проведения экзаменов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в условиях, учитывающих состояние их здоровья,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оригинал или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заверенная копия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справки, подтверждающей инвалидность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;</a:t>
            </a:r>
          </a:p>
          <a:p>
            <a:pPr marL="457200" algn="just">
              <a:spcAft>
                <a:spcPts val="0"/>
              </a:spcAft>
            </a:pPr>
            <a:endParaRPr lang="ru-RU" dirty="0">
              <a:latin typeface="Cambria" pitchFamily="18" charset="0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- для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создания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специальных условий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проведения экзаменов – справка, подтверждающая инвалидность, и копия рекомендаций ПМПК</a:t>
            </a:r>
          </a:p>
        </p:txBody>
      </p:sp>
    </p:spTree>
    <p:extLst>
      <p:ext uri="{BB962C8B-B14F-4D97-AF65-F5344CB8AC3E}">
        <p14:creationId xmlns:p14="http://schemas.microsoft.com/office/powerpoint/2010/main" xmlns="" val="747739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Образец заявления на участие в ГИА-9 и ГИА-11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8" name="Picture 4" descr="C:\Users\ekaselez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550" y="2538627"/>
            <a:ext cx="11328360" cy="92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kaselez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36" y="2538627"/>
            <a:ext cx="12182113" cy="92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6808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06186" y="587828"/>
            <a:ext cx="20639314" cy="2155372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Cambria" pitchFamily="18" charset="0"/>
              </a:rPr>
              <a:t>Условия, учитывающие состояние здоровья, особенности психофизического развития лиц с ОВЗ, детей-инвалидов и инвалидов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1433901"/>
              </p:ext>
            </p:extLst>
          </p:nvPr>
        </p:nvGraphicFramePr>
        <p:xfrm>
          <a:off x="796075" y="3609474"/>
          <a:ext cx="6448927" cy="9168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8927"/>
              </a:tblGrid>
              <a:tr h="9168062">
                <a:tc>
                  <a:txBody>
                    <a:bodyPr/>
                    <a:lstStyle/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ОИВ обеспечивают создание</a:t>
                      </a:r>
                    </a:p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ОБЩИХ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 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условий проведения ГИА-9 и ГИА-11:</a:t>
                      </a:r>
                      <a:endParaRPr kumimoji="0" lang="ru-RU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libri"/>
                        <a:cs typeface="Times New Roman"/>
                        <a:sym typeface="Arial"/>
                      </a:endParaRPr>
                    </a:p>
                    <a:p>
                      <a:pPr marL="742950" indent="-7429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arenR"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При предъявлении копии рекомендации ПМПК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-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д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ля участников экзаменов с ОВЗ;</a:t>
                      </a:r>
                    </a:p>
                    <a:p>
                      <a:pPr marL="742950" indent="-7429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arenR"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ри предъявлении справки, подтверждающей инвалидность,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- 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для участников экзаменов - детей-инвалидов и инвалидов.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7413170" y="6662057"/>
            <a:ext cx="3296927" cy="269507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104058980"/>
              </p:ext>
            </p:extLst>
          </p:nvPr>
        </p:nvGraphicFramePr>
        <p:xfrm>
          <a:off x="8977550" y="2570459"/>
          <a:ext cx="15085609" cy="105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4752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085" y="446029"/>
            <a:ext cx="20694315" cy="2558428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>
                <a:latin typeface="Cambria Math" pitchFamily="18" charset="0"/>
                <a:ea typeface="Cambria Math" pitchFamily="18" charset="0"/>
              </a:rPr>
              <a:t>Приказом Минпросвещения России и Рособрнадзора № 8/17 от 10.01.2019  </a:t>
            </a:r>
            <a:r>
              <a:rPr lang="ru-RU" sz="3200" b="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200" b="0" dirty="0">
                <a:latin typeface="Cambria Math" pitchFamily="18" charset="0"/>
                <a:ea typeface="Cambria Math" pitchFamily="18" charset="0"/>
              </a:rPr>
              <a:t>Об утверждении единого расписания и продолжительности проведения ГВЭ-9 и  ГВЭ-11 по каждому учебному предмету, требований к использованию средств обучения и воспитания при его проведении в 2019 году» </a:t>
            </a:r>
            <a:r>
              <a:rPr lang="ru-RU" sz="3200" dirty="0">
                <a:latin typeface="Cambria Math" pitchFamily="18" charset="0"/>
                <a:ea typeface="Cambria Math" pitchFamily="18" charset="0"/>
              </a:rPr>
              <a:t>впервые</a:t>
            </a:r>
            <a:r>
              <a:rPr lang="ru-RU" sz="3200" b="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0" dirty="0" smtClean="0">
                <a:latin typeface="Cambria Math" pitchFamily="18" charset="0"/>
                <a:ea typeface="Cambria Math" pitchFamily="18" charset="0"/>
              </a:rPr>
              <a:t>регламентирована</a:t>
            </a:r>
            <a:r>
              <a:rPr lang="ru-RU" sz="3200" b="0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b="0" dirty="0">
                <a:latin typeface="Cambria Math" pitchFamily="18" charset="0"/>
                <a:ea typeface="Cambria Math" pitchFamily="18" charset="0"/>
              </a:rPr>
            </a:br>
            <a:r>
              <a:rPr lang="ru-RU" sz="3600" dirty="0"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родолжительность 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>подготовки ответов на вопросы экзаменационных 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заданий</a:t>
            </a:r>
            <a:br>
              <a:rPr lang="ru-RU" sz="36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>(устная форма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dirty="0">
                <a:latin typeface="Cambria Math" pitchFamily="18" charset="0"/>
                <a:ea typeface="Cambria Math" pitchFamily="18" charset="0"/>
              </a:rPr>
            </a:br>
            <a:endParaRPr lang="ru-RU" sz="3600" b="0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9287769"/>
              </p:ext>
            </p:extLst>
          </p:nvPr>
        </p:nvGraphicFramePr>
        <p:xfrm>
          <a:off x="794083" y="3357670"/>
          <a:ext cx="23045630" cy="45553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9126"/>
                <a:gridCol w="4609126"/>
                <a:gridCol w="4609126"/>
                <a:gridCol w="4609126"/>
                <a:gridCol w="4609126"/>
              </a:tblGrid>
              <a:tr h="632676">
                <a:tc gridSpan="5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ambria Math" pitchFamily="18" charset="0"/>
                          <a:ea typeface="Cambria Math" pitchFamily="18" charset="0"/>
                        </a:rPr>
                        <a:t>ГВЭ-9</a:t>
                      </a:r>
                      <a:endParaRPr lang="ru-RU" sz="3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3099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Литература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География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Информатика</a:t>
                      </a:r>
                      <a:r>
                        <a:rPr lang="ru-RU" sz="28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и информационно-коммуникационные технологии (ИКТ)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Русский язык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Обществознание 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Физика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</a:rPr>
                        <a:t>История,</a:t>
                      </a:r>
                      <a:r>
                        <a:rPr lang="ru-RU" sz="24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биология, химия и иностранные языки (английский, французский, немецкий, испанский)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89374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60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50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45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40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30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0549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 Math" pitchFamily="18" charset="0"/>
                          <a:ea typeface="Cambria Math" pitchFamily="18" charset="0"/>
                        </a:rPr>
                        <a:t>+ 1,5 часа ( 90 минут)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996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150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140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135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130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120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627611"/>
              </p:ext>
            </p:extLst>
          </p:nvPr>
        </p:nvGraphicFramePr>
        <p:xfrm>
          <a:off x="794084" y="8301791"/>
          <a:ext cx="23045630" cy="46742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43330"/>
                <a:gridCol w="4572000"/>
                <a:gridCol w="4669972"/>
                <a:gridCol w="4539343"/>
                <a:gridCol w="4620985"/>
              </a:tblGrid>
              <a:tr h="634053">
                <a:tc gridSpan="5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ambria Math" pitchFamily="18" charset="0"/>
                          <a:ea typeface="Cambria Math" pitchFamily="18" charset="0"/>
                        </a:rPr>
                        <a:t>ГВЭ-11</a:t>
                      </a:r>
                      <a:endParaRPr lang="ru-RU" sz="3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16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Литература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География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Физика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Биология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Информатика</a:t>
                      </a:r>
                      <a:r>
                        <a:rPr lang="ru-RU" sz="28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и информационно-коммуникационные технологии (ИКТ)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Русский язык Обществознание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ambria Math" pitchFamily="18" charset="0"/>
                          <a:ea typeface="Cambria Math" pitchFamily="18" charset="0"/>
                        </a:rPr>
                        <a:t> История</a:t>
                      </a:r>
                      <a:endParaRPr lang="ru-RU" sz="28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baseline="0" dirty="0" smtClean="0">
                          <a:latin typeface="Cambria Math" pitchFamily="18" charset="0"/>
                          <a:ea typeface="Cambria Math" pitchFamily="18" charset="0"/>
                        </a:rPr>
                        <a:t>Химия и иностранные языки (английский, французский, немецкий, испанский, китайский) </a:t>
                      </a:r>
                      <a:endParaRPr lang="ru-RU" sz="25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820734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Cambria Math" pitchFamily="18" charset="0"/>
                          <a:ea typeface="Cambria Math" pitchFamily="18" charset="0"/>
                        </a:rPr>
                        <a:t>60 минут</a:t>
                      </a:r>
                      <a:endParaRPr lang="ru-RU" sz="25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Cambria Math" pitchFamily="18" charset="0"/>
                          <a:ea typeface="Cambria Math" pitchFamily="18" charset="0"/>
                        </a:rPr>
                        <a:t>50 минут</a:t>
                      </a:r>
                      <a:endParaRPr lang="ru-RU" sz="25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Cambria Math" pitchFamily="18" charset="0"/>
                          <a:ea typeface="Cambria Math" pitchFamily="18" charset="0"/>
                        </a:rPr>
                        <a:t>45 минут</a:t>
                      </a:r>
                      <a:endParaRPr lang="ru-RU" sz="25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Cambria Math" pitchFamily="18" charset="0"/>
                          <a:ea typeface="Cambria Math" pitchFamily="18" charset="0"/>
                        </a:rPr>
                        <a:t>40 минут</a:t>
                      </a:r>
                      <a:endParaRPr lang="ru-RU" sz="25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Cambria Math" pitchFamily="18" charset="0"/>
                          <a:ea typeface="Cambria Math" pitchFamily="18" charset="0"/>
                        </a:rPr>
                        <a:t>30 минут</a:t>
                      </a:r>
                      <a:endParaRPr lang="ru-RU" sz="25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541072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 Math" pitchFamily="18" charset="0"/>
                          <a:ea typeface="Cambria Math" pitchFamily="18" charset="0"/>
                        </a:rPr>
                        <a:t>+ 1,5 часа ( 90 минут)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73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150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140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135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130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Cambria Math" pitchFamily="18" charset="0"/>
                          <a:ea typeface="Cambria Math" pitchFamily="18" charset="0"/>
                        </a:rPr>
                        <a:t>120 минут</a:t>
                      </a:r>
                      <a:endParaRPr lang="ru-RU" sz="2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41"/>
            <a:ext cx="20280809" cy="2328154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ambria" pitchFamily="18" charset="0"/>
                <a:ea typeface="Cambria" pitchFamily="18" charset="0"/>
              </a:rPr>
              <a:t>Перечень средств обучения и воспитания, которыми можно пользоваться во время сдачи ГВЭ-9 и ГВЭ-11 в устной форме: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02067363"/>
              </p:ext>
            </p:extLst>
          </p:nvPr>
        </p:nvGraphicFramePr>
        <p:xfrm>
          <a:off x="783048" y="3368841"/>
          <a:ext cx="22750720" cy="960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8142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40"/>
            <a:ext cx="20460423" cy="22800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ru-RU" b="0" dirty="0" smtClean="0">
                <a:latin typeface="Cambria" pitchFamily="18" charset="0"/>
                <a:ea typeface="Cambria" pitchFamily="18" charset="0"/>
              </a:rPr>
              <a:t>ОБЩИЕ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5400" b="0" dirty="0">
                <a:latin typeface="Cambria" pitchFamily="18" charset="0"/>
                <a:ea typeface="Cambria" pitchFamily="18" charset="0"/>
              </a:rPr>
              <a:t>у</a:t>
            </a:r>
            <a:r>
              <a:rPr lang="ru-RU" sz="5400" b="0" dirty="0" smtClean="0">
                <a:latin typeface="Cambria" pitchFamily="18" charset="0"/>
              </a:rPr>
              <a:t>словия</a:t>
            </a:r>
            <a:r>
              <a:rPr lang="ru-RU" sz="5400" b="0" dirty="0">
                <a:latin typeface="Cambria" pitchFamily="18" charset="0"/>
              </a:rPr>
              <a:t>, учитывающие состояние </a:t>
            </a:r>
            <a:r>
              <a:rPr lang="ru-RU" sz="5400" b="0" dirty="0" smtClean="0">
                <a:latin typeface="Cambria" pitchFamily="18" charset="0"/>
              </a:rPr>
              <a:t>здоровья: </a:t>
            </a:r>
            <a:br>
              <a:rPr lang="ru-RU" sz="5400" b="0" dirty="0" smtClean="0">
                <a:latin typeface="Cambria" pitchFamily="18" charset="0"/>
              </a:rPr>
            </a:br>
            <a:r>
              <a:rPr lang="ru-RU" dirty="0">
                <a:latin typeface="Cambria" pitchFamily="18" charset="0"/>
              </a:rPr>
              <a:t>б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еспрепятственный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доступ в аудитории, туалетные и иные помещения, а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также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пребывание в указанных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помещениях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G:\человечк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0281" y="7570537"/>
            <a:ext cx="6673719" cy="59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77974484"/>
              </p:ext>
            </p:extLst>
          </p:nvPr>
        </p:nvGraphicFramePr>
        <p:xfrm>
          <a:off x="1227221" y="3200399"/>
          <a:ext cx="16844211" cy="952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6499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38"/>
            <a:ext cx="20150182" cy="1704233"/>
          </a:xfrm>
        </p:spPr>
        <p:txBody>
          <a:bodyPr/>
          <a:lstStyle/>
          <a:p>
            <a:r>
              <a:rPr lang="ru-RU" sz="4800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ОБЩИЕ</a:t>
            </a:r>
            <a:r>
              <a:rPr lang="ru-RU" sz="4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4900" b="0" dirty="0">
                <a:latin typeface="Cambria" pitchFamily="18" charset="0"/>
                <a:ea typeface="Cambria" pitchFamily="18" charset="0"/>
              </a:rPr>
              <a:t>у</a:t>
            </a:r>
            <a:r>
              <a:rPr lang="ru-RU" sz="4900" b="0" dirty="0" smtClean="0">
                <a:latin typeface="Cambria" pitchFamily="18" charset="0"/>
              </a:rPr>
              <a:t>словия</a:t>
            </a:r>
            <a:r>
              <a:rPr lang="ru-RU" sz="4900" b="0" dirty="0">
                <a:latin typeface="Cambria" pitchFamily="18" charset="0"/>
              </a:rPr>
              <a:t>, учитывающие состояние здоровья: </a:t>
            </a:r>
            <a:br>
              <a:rPr lang="ru-RU" sz="4900" b="0" dirty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  <a:ea typeface="Cambria" pitchFamily="18" charset="0"/>
              </a:rPr>
              <a:t>увеличение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продолжительности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экзамена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0561235"/>
              </p:ext>
            </p:extLst>
          </p:nvPr>
        </p:nvGraphicFramePr>
        <p:xfrm>
          <a:off x="783047" y="2628900"/>
          <a:ext cx="19872596" cy="420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783047" y="7088559"/>
            <a:ext cx="22664782" cy="28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2pPr>
            <a:lvl3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3pPr>
            <a:lvl4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4pPr>
            <a:lvl5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5pPr>
            <a:lvl6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ru-RU" sz="4800" b="0" kern="0" dirty="0">
                <a:latin typeface="Cambria" pitchFamily="18" charset="0"/>
                <a:ea typeface="Cambria" pitchFamily="18" charset="0"/>
              </a:rPr>
              <a:t>ОБЩИЕ</a:t>
            </a:r>
            <a:r>
              <a:rPr lang="ru-RU" sz="4800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4800" b="0" kern="0" dirty="0">
                <a:latin typeface="Cambria" pitchFamily="18" charset="0"/>
                <a:ea typeface="Cambria" pitchFamily="18" charset="0"/>
              </a:rPr>
              <a:t>у</a:t>
            </a:r>
            <a:r>
              <a:rPr lang="ru-RU" sz="4800" b="0" kern="0" dirty="0">
                <a:latin typeface="Cambria" pitchFamily="18" charset="0"/>
              </a:rPr>
              <a:t>словия, учитывающие состояние здоровья: </a:t>
            </a:r>
            <a:br>
              <a:rPr lang="ru-RU" sz="4800" b="0" kern="0" dirty="0">
                <a:latin typeface="Cambria" pitchFamily="18" charset="0"/>
              </a:rPr>
            </a:br>
            <a:r>
              <a:rPr lang="ru-RU" sz="4800" dirty="0" smtClean="0">
                <a:latin typeface="Cambria" pitchFamily="18" charset="0"/>
                <a:ea typeface="Cambria" pitchFamily="18" charset="0"/>
              </a:rPr>
              <a:t>организация </a:t>
            </a:r>
            <a:r>
              <a:rPr lang="ru-RU" sz="4800" dirty="0">
                <a:latin typeface="Cambria" pitchFamily="18" charset="0"/>
                <a:ea typeface="Cambria" pitchFamily="18" charset="0"/>
              </a:rPr>
              <a:t>питания и перерывов для проведения необходимых лечебных и профилактических мероприятий во время проведения </a:t>
            </a:r>
            <a:r>
              <a:rPr lang="ru-RU" sz="4800" dirty="0" smtClean="0">
                <a:latin typeface="Cambria" pitchFamily="18" charset="0"/>
                <a:ea typeface="Cambria" pitchFamily="18" charset="0"/>
              </a:rPr>
              <a:t>экзамена</a:t>
            </a:r>
            <a:endParaRPr lang="ru-RU" sz="48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37303309"/>
              </p:ext>
            </p:extLst>
          </p:nvPr>
        </p:nvGraphicFramePr>
        <p:xfrm>
          <a:off x="1020107" y="9964728"/>
          <a:ext cx="19635536" cy="262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873578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7_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0_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6294</TotalTime>
  <Words>1850</Words>
  <Application>Microsoft Office PowerPoint</Application>
  <PresentationFormat>Произвольный</PresentationFormat>
  <Paragraphs>200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Приветственный слайд</vt:lpstr>
      <vt:lpstr>6_Приветственный слайд</vt:lpstr>
      <vt:lpstr>7_Приветственный слайд</vt:lpstr>
      <vt:lpstr>10_Приветственный слайд</vt:lpstr>
      <vt:lpstr>Об особенностях проведения ГИА-9 и ГИА-11  для лиц с ограниченными возможностями здоровья, детей-инвалидов и инвалидов</vt:lpstr>
      <vt:lpstr>Слайд 2</vt:lpstr>
      <vt:lpstr>Особенности проведения ГИА-9 и ГИА-11 для лиц с ограниченными возможностями здоровья (ОВЗ), детей-инвалидов и инвалидов </vt:lpstr>
      <vt:lpstr>Образец заявления на участие в ГИА-9 и ГИА-11</vt:lpstr>
      <vt:lpstr>Условия, учитывающие состояние здоровья, особенности психофизического развития лиц с ОВЗ, детей-инвалидов и инвалидов </vt:lpstr>
      <vt:lpstr>Приказом Минпросвещения России и Рособрнадзора № 8/17 от 10.01.2019  «Об утверждении единого расписания и продолжительности проведения ГВЭ-9 и  ГВЭ-11 по каждому учебному предмету, требований к использованию средств обучения и воспитания при его проведении в 2019 году» впервые регламентирована продолжительность подготовки ответов на вопросы экзаменационных заданий  (устная форма) </vt:lpstr>
      <vt:lpstr>Перечень средств обучения и воспитания, которыми можно пользоваться во время сдачи ГВЭ-9 и ГВЭ-11 в устной форме:</vt:lpstr>
      <vt:lpstr>2. ОБЩИЕ условия, учитывающие состояние здоровья:  беспрепятственный доступ в аудитории, туалетные и иные помещения, а также пребывание в указанных помещениях</vt:lpstr>
      <vt:lpstr>3. ОБЩИЕ условия, учитывающие состояние здоровья:  увеличение продолжительности экзамена</vt:lpstr>
      <vt:lpstr>СПЕЦИАЛЬНЫЕ условия, учитывающие состояние здоровья</vt:lpstr>
      <vt:lpstr>Функции ассистентов:</vt:lpstr>
      <vt:lpstr>2. СПЕЦИАЛЬНЫЕ условия, учитывающие состояние здоровья: использование на экзамене необходимых для выполнения заданий технических средств </vt:lpstr>
      <vt:lpstr>3. СПЕЦИАЛЬНЫЕ условия, учитывающие состояние здоровья: Выполнение письменной экзаменационной работы на компьютере  (по желанию) </vt:lpstr>
      <vt:lpstr>4. СПЕЦИАЛЬНЫЕ условия проведения экзаменов в зависимости от категории нозологической группы: </vt:lpstr>
      <vt:lpstr>5. СПЕЦИАЛЬНЫЕ условия, учитывающие состояние здоровья: отдельная аудитория в ППЭ </vt:lpstr>
      <vt:lpstr>6. СПЕЦИАЛЬНЫЕ условия, учитывающие состояние здоровья: организация ППЭ на дому, в медицинской организации </vt:lpstr>
      <vt:lpstr>Новая редакция МР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Репина Светлана Анатольевна</dc:creator>
  <cp:lastModifiedBy>Наталия</cp:lastModifiedBy>
  <cp:revision>571</cp:revision>
  <cp:lastPrinted>2019-03-28T13:34:02Z</cp:lastPrinted>
  <dcterms:modified xsi:type="dcterms:W3CDTF">2019-05-04T08:24:17Z</dcterms:modified>
</cp:coreProperties>
</file>